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76" r:id="rId4"/>
    <p:sldId id="267" r:id="rId5"/>
    <p:sldId id="268" r:id="rId6"/>
    <p:sldId id="269" r:id="rId7"/>
    <p:sldId id="270" r:id="rId8"/>
    <p:sldId id="258" r:id="rId9"/>
    <p:sldId id="259" r:id="rId10"/>
    <p:sldId id="263" r:id="rId11"/>
    <p:sldId id="271" r:id="rId12"/>
    <p:sldId id="265" r:id="rId13"/>
    <p:sldId id="273" r:id="rId14"/>
    <p:sldId id="266" r:id="rId15"/>
    <p:sldId id="272" r:id="rId16"/>
    <p:sldId id="274" r:id="rId17"/>
    <p:sldId id="275" r:id="rId18"/>
    <p:sldId id="277" r:id="rId19"/>
    <p:sldId id="279" r:id="rId20"/>
    <p:sldId id="280" r:id="rId21"/>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snapToObjects="1">
      <p:cViewPr varScale="1">
        <p:scale>
          <a:sx n="51" d="100"/>
          <a:sy n="51" d="100"/>
        </p:scale>
        <p:origin x="88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DD784-74AC-4B67-A678-EB06066F11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1EE2FFE-EB6D-4C7B-8BAD-16F40A7AE712}">
      <dgm:prSet phldrT="[Text]"/>
      <dgm:spPr/>
      <dgm:t>
        <a:bodyPr/>
        <a:lstStyle/>
        <a:p>
          <a:r>
            <a:rPr lang="en-US" dirty="0"/>
            <a:t>General Conference</a:t>
          </a:r>
        </a:p>
      </dgm:t>
    </dgm:pt>
    <dgm:pt modelId="{E5E20D20-5DBB-4AB4-A869-10F57FCB7B18}" type="parTrans" cxnId="{43D66A01-3222-49A7-9E4D-4E2DEAC03E3C}">
      <dgm:prSet/>
      <dgm:spPr/>
      <dgm:t>
        <a:bodyPr/>
        <a:lstStyle/>
        <a:p>
          <a:endParaRPr lang="en-US"/>
        </a:p>
      </dgm:t>
    </dgm:pt>
    <dgm:pt modelId="{7959AD3C-5794-41FC-AE74-487994E58D75}" type="sibTrans" cxnId="{43D66A01-3222-49A7-9E4D-4E2DEAC03E3C}">
      <dgm:prSet/>
      <dgm:spPr/>
      <dgm:t>
        <a:bodyPr/>
        <a:lstStyle/>
        <a:p>
          <a:endParaRPr lang="en-US"/>
        </a:p>
      </dgm:t>
    </dgm:pt>
    <dgm:pt modelId="{D76D3857-B3DF-4056-92C5-FE947E6D9EC4}" type="asst">
      <dgm:prSet phldrT="[Text]"/>
      <dgm:spPr/>
      <dgm:t>
        <a:bodyPr/>
        <a:lstStyle/>
        <a:p>
          <a:r>
            <a:rPr lang="en-US" dirty="0"/>
            <a:t>General Conference Commission </a:t>
          </a:r>
        </a:p>
      </dgm:t>
    </dgm:pt>
    <dgm:pt modelId="{062BA589-82D1-4915-86FD-C4EE90BA3CD5}" type="parTrans" cxnId="{3D67544F-410F-412A-B6F3-A74620C4A7DE}">
      <dgm:prSet/>
      <dgm:spPr/>
      <dgm:t>
        <a:bodyPr/>
        <a:lstStyle/>
        <a:p>
          <a:endParaRPr lang="en-US"/>
        </a:p>
      </dgm:t>
    </dgm:pt>
    <dgm:pt modelId="{A483408E-8808-471E-A61B-1A72165ED227}" type="sibTrans" cxnId="{3D67544F-410F-412A-B6F3-A74620C4A7DE}">
      <dgm:prSet/>
      <dgm:spPr/>
      <dgm:t>
        <a:bodyPr/>
        <a:lstStyle/>
        <a:p>
          <a:endParaRPr lang="en-US"/>
        </a:p>
      </dgm:t>
    </dgm:pt>
    <dgm:pt modelId="{703A7487-A277-4CC5-A6FE-D5710B8FA76F}">
      <dgm:prSet phldrT="[Text]"/>
      <dgm:spPr/>
      <dgm:t>
        <a:bodyPr/>
        <a:lstStyle/>
        <a:p>
          <a:r>
            <a:rPr lang="en-US" dirty="0"/>
            <a:t>Judicial Council</a:t>
          </a:r>
        </a:p>
      </dgm:t>
    </dgm:pt>
    <dgm:pt modelId="{2E2D2546-2BFA-4FBC-A8DC-F1511957A0C5}" type="parTrans" cxnId="{CFF77A69-A539-40F6-A1F3-578FE3C76F55}">
      <dgm:prSet/>
      <dgm:spPr/>
      <dgm:t>
        <a:bodyPr/>
        <a:lstStyle/>
        <a:p>
          <a:endParaRPr lang="en-US"/>
        </a:p>
      </dgm:t>
    </dgm:pt>
    <dgm:pt modelId="{BF8F9A6B-C182-4C42-94F6-17AB136EF142}" type="sibTrans" cxnId="{CFF77A69-A539-40F6-A1F3-578FE3C76F55}">
      <dgm:prSet/>
      <dgm:spPr/>
      <dgm:t>
        <a:bodyPr/>
        <a:lstStyle/>
        <a:p>
          <a:endParaRPr lang="en-US"/>
        </a:p>
      </dgm:t>
    </dgm:pt>
    <dgm:pt modelId="{37CE93AD-462B-47ED-B102-2A898D6531C7}">
      <dgm:prSet phldrT="[Text]"/>
      <dgm:spPr/>
      <dgm:t>
        <a:bodyPr/>
        <a:lstStyle/>
        <a:p>
          <a:r>
            <a:rPr lang="en-US" dirty="0"/>
            <a:t>Board of Incorporators </a:t>
          </a:r>
        </a:p>
      </dgm:t>
    </dgm:pt>
    <dgm:pt modelId="{F6D8BAB6-0925-49ED-A373-D45C71DE25BD}" type="parTrans" cxnId="{E19F7646-1CC6-4915-84EC-36203AF7599C}">
      <dgm:prSet/>
      <dgm:spPr/>
      <dgm:t>
        <a:bodyPr/>
        <a:lstStyle/>
        <a:p>
          <a:endParaRPr lang="en-US"/>
        </a:p>
      </dgm:t>
    </dgm:pt>
    <dgm:pt modelId="{A85A8455-17C9-4D5F-A831-EA1983559927}" type="sibTrans" cxnId="{E19F7646-1CC6-4915-84EC-36203AF7599C}">
      <dgm:prSet/>
      <dgm:spPr/>
      <dgm:t>
        <a:bodyPr/>
        <a:lstStyle/>
        <a:p>
          <a:endParaRPr lang="en-US"/>
        </a:p>
      </dgm:t>
    </dgm:pt>
    <dgm:pt modelId="{51483AFF-A425-4405-B1D0-50C09BC3E9B5}">
      <dgm:prSet phldrT="[Text]"/>
      <dgm:spPr/>
      <dgm:t>
        <a:bodyPr/>
        <a:lstStyle/>
        <a:p>
          <a:r>
            <a:rPr lang="en-US" dirty="0"/>
            <a:t>Council of Bishops</a:t>
          </a:r>
        </a:p>
      </dgm:t>
    </dgm:pt>
    <dgm:pt modelId="{39667515-91AD-4486-AEAD-B672C72233CE}" type="parTrans" cxnId="{8BDB8733-E8DF-4C10-A09A-9FE369C0CBDF}">
      <dgm:prSet/>
      <dgm:spPr/>
      <dgm:t>
        <a:bodyPr/>
        <a:lstStyle/>
        <a:p>
          <a:endParaRPr lang="en-US"/>
        </a:p>
      </dgm:t>
    </dgm:pt>
    <dgm:pt modelId="{34FEA491-2640-47F1-86A1-F3D36F48A108}" type="sibTrans" cxnId="{8BDB8733-E8DF-4C10-A09A-9FE369C0CBDF}">
      <dgm:prSet/>
      <dgm:spPr/>
      <dgm:t>
        <a:bodyPr/>
        <a:lstStyle/>
        <a:p>
          <a:endParaRPr lang="en-US"/>
        </a:p>
      </dgm:t>
    </dgm:pt>
    <dgm:pt modelId="{2BB2AFE1-8CAA-415B-B575-537861E2175E}">
      <dgm:prSet/>
      <dgm:spPr/>
      <dgm:t>
        <a:bodyPr/>
        <a:lstStyle/>
        <a:p>
          <a:r>
            <a:rPr lang="en-US" dirty="0"/>
            <a:t>General Officers</a:t>
          </a:r>
        </a:p>
      </dgm:t>
    </dgm:pt>
    <dgm:pt modelId="{231A1C6F-4970-4748-BA06-89336D6707E9}" type="parTrans" cxnId="{889152CE-719C-4F96-8F72-FC65C6398663}">
      <dgm:prSet/>
      <dgm:spPr/>
      <dgm:t>
        <a:bodyPr/>
        <a:lstStyle/>
        <a:p>
          <a:endParaRPr lang="en-US"/>
        </a:p>
      </dgm:t>
    </dgm:pt>
    <dgm:pt modelId="{D1EC8913-2C9A-4856-BDA4-3FB82147E2E7}" type="sibTrans" cxnId="{889152CE-719C-4F96-8F72-FC65C6398663}">
      <dgm:prSet/>
      <dgm:spPr/>
      <dgm:t>
        <a:bodyPr/>
        <a:lstStyle/>
        <a:p>
          <a:endParaRPr lang="en-US"/>
        </a:p>
      </dgm:t>
    </dgm:pt>
    <dgm:pt modelId="{FFD6E373-0610-4A4A-8293-4EDF71E9271D}">
      <dgm:prSet/>
      <dgm:spPr/>
      <dgm:t>
        <a:bodyPr/>
        <a:lstStyle/>
        <a:p>
          <a:r>
            <a:rPr lang="en-US" dirty="0"/>
            <a:t>General Board </a:t>
          </a:r>
        </a:p>
      </dgm:t>
    </dgm:pt>
    <dgm:pt modelId="{8FDA7436-7001-45AF-A610-70C6DD2A779E}" type="parTrans" cxnId="{7C35DE43-A9AF-45C0-8F46-2608CBF8C2E6}">
      <dgm:prSet/>
      <dgm:spPr/>
      <dgm:t>
        <a:bodyPr/>
        <a:lstStyle/>
        <a:p>
          <a:endParaRPr lang="en-US"/>
        </a:p>
      </dgm:t>
    </dgm:pt>
    <dgm:pt modelId="{2FA9FA70-0D52-4F0C-AEF4-CADCFF68FE4C}" type="sibTrans" cxnId="{7C35DE43-A9AF-45C0-8F46-2608CBF8C2E6}">
      <dgm:prSet/>
      <dgm:spPr/>
      <dgm:t>
        <a:bodyPr/>
        <a:lstStyle/>
        <a:p>
          <a:endParaRPr lang="en-US"/>
        </a:p>
      </dgm:t>
    </dgm:pt>
    <dgm:pt modelId="{73831BF6-44CD-4A11-B476-96843413A1EF}">
      <dgm:prSet/>
      <dgm:spPr/>
      <dgm:t>
        <a:bodyPr/>
        <a:lstStyle/>
        <a:p>
          <a:r>
            <a:rPr lang="en-US" dirty="0"/>
            <a:t>Department of Churches </a:t>
          </a:r>
        </a:p>
      </dgm:t>
    </dgm:pt>
    <dgm:pt modelId="{D1B5DE1A-838A-415C-BC10-8EA74B5A7C42}" type="parTrans" cxnId="{7C915992-9380-45DA-93F5-D73557F6810E}">
      <dgm:prSet/>
      <dgm:spPr/>
      <dgm:t>
        <a:bodyPr/>
        <a:lstStyle/>
        <a:p>
          <a:endParaRPr lang="en-US"/>
        </a:p>
      </dgm:t>
    </dgm:pt>
    <dgm:pt modelId="{F7E7BA43-C715-4456-B1E8-518E4CB1C3A4}" type="sibTrans" cxnId="{7C915992-9380-45DA-93F5-D73557F6810E}">
      <dgm:prSet/>
      <dgm:spPr/>
      <dgm:t>
        <a:bodyPr/>
        <a:lstStyle/>
        <a:p>
          <a:endParaRPr lang="en-US"/>
        </a:p>
      </dgm:t>
    </dgm:pt>
    <dgm:pt modelId="{79087466-8311-440D-B419-40AACA077AB2}">
      <dgm:prSet/>
      <dgm:spPr/>
      <dgm:t>
        <a:bodyPr/>
        <a:lstStyle/>
        <a:p>
          <a:r>
            <a:rPr lang="en-US" dirty="0"/>
            <a:t>Commissions of the Board </a:t>
          </a:r>
        </a:p>
      </dgm:t>
    </dgm:pt>
    <dgm:pt modelId="{EE45E94D-E163-43E6-91B2-110CEEA98815}" type="parTrans" cxnId="{BCB8F8DC-EB08-4CA7-9065-76B5C6B44E9C}">
      <dgm:prSet/>
      <dgm:spPr/>
      <dgm:t>
        <a:bodyPr/>
        <a:lstStyle/>
        <a:p>
          <a:endParaRPr lang="en-US"/>
        </a:p>
      </dgm:t>
    </dgm:pt>
    <dgm:pt modelId="{3BD69B1E-9853-4F44-98DB-C40AA24E99A0}" type="sibTrans" cxnId="{BCB8F8DC-EB08-4CA7-9065-76B5C6B44E9C}">
      <dgm:prSet/>
      <dgm:spPr/>
      <dgm:t>
        <a:bodyPr/>
        <a:lstStyle/>
        <a:p>
          <a:endParaRPr lang="en-US"/>
        </a:p>
      </dgm:t>
    </dgm:pt>
    <dgm:pt modelId="{2FE6F75D-2DE7-4AD1-B4BA-82016A955A5E}">
      <dgm:prSet/>
      <dgm:spPr/>
      <dgm:t>
        <a:bodyPr/>
        <a:lstStyle/>
        <a:p>
          <a:r>
            <a:rPr lang="en-US" dirty="0"/>
            <a:t>Annual Conference </a:t>
          </a:r>
        </a:p>
      </dgm:t>
    </dgm:pt>
    <dgm:pt modelId="{7CD6FE1F-CB85-4B1D-A8DF-0F6E2EC7DEBD}" type="parTrans" cxnId="{03D5CB35-760E-4BAE-BBFF-3F1A82AD17BE}">
      <dgm:prSet/>
      <dgm:spPr/>
      <dgm:t>
        <a:bodyPr/>
        <a:lstStyle/>
        <a:p>
          <a:endParaRPr lang="en-US"/>
        </a:p>
      </dgm:t>
    </dgm:pt>
    <dgm:pt modelId="{33B8AF76-333F-4C5F-A928-90C6FB6B30A7}" type="sibTrans" cxnId="{03D5CB35-760E-4BAE-BBFF-3F1A82AD17BE}">
      <dgm:prSet/>
      <dgm:spPr/>
      <dgm:t>
        <a:bodyPr/>
        <a:lstStyle/>
        <a:p>
          <a:endParaRPr lang="en-US"/>
        </a:p>
      </dgm:t>
    </dgm:pt>
    <dgm:pt modelId="{B40E9350-F99E-4AC9-9DE4-D1B3D7CFF4D8}">
      <dgm:prSet/>
      <dgm:spPr/>
      <dgm:t>
        <a:bodyPr/>
        <a:lstStyle/>
        <a:p>
          <a:r>
            <a:rPr lang="en-US" dirty="0"/>
            <a:t>District Conference </a:t>
          </a:r>
        </a:p>
      </dgm:t>
    </dgm:pt>
    <dgm:pt modelId="{99D3F341-6D63-4618-B36A-7040D565A485}" type="parTrans" cxnId="{6B6FDB89-2CAC-44F3-9B13-96FBA9919618}">
      <dgm:prSet/>
      <dgm:spPr/>
      <dgm:t>
        <a:bodyPr/>
        <a:lstStyle/>
        <a:p>
          <a:endParaRPr lang="en-US"/>
        </a:p>
      </dgm:t>
    </dgm:pt>
    <dgm:pt modelId="{1B747CED-B208-411A-8CF9-4FD463B20CCB}" type="sibTrans" cxnId="{6B6FDB89-2CAC-44F3-9B13-96FBA9919618}">
      <dgm:prSet/>
      <dgm:spPr/>
      <dgm:t>
        <a:bodyPr/>
        <a:lstStyle/>
        <a:p>
          <a:endParaRPr lang="en-US"/>
        </a:p>
      </dgm:t>
    </dgm:pt>
    <dgm:pt modelId="{C62274F8-F198-457F-8674-1A239BE46575}">
      <dgm:prSet/>
      <dgm:spPr/>
      <dgm:t>
        <a:bodyPr/>
        <a:lstStyle/>
        <a:p>
          <a:r>
            <a:rPr lang="en-US" dirty="0"/>
            <a:t>Quarterly Conference</a:t>
          </a:r>
        </a:p>
      </dgm:t>
    </dgm:pt>
    <dgm:pt modelId="{FFE1D665-94FC-414A-9C5F-86010A50B005}" type="parTrans" cxnId="{AFB6BA41-FB44-4582-B12E-5BC77D209E44}">
      <dgm:prSet/>
      <dgm:spPr/>
      <dgm:t>
        <a:bodyPr/>
        <a:lstStyle/>
        <a:p>
          <a:endParaRPr lang="en-US"/>
        </a:p>
      </dgm:t>
    </dgm:pt>
    <dgm:pt modelId="{14E454C1-CD91-45DB-A6B0-EDE3730DEED8}" type="sibTrans" cxnId="{AFB6BA41-FB44-4582-B12E-5BC77D209E44}">
      <dgm:prSet/>
      <dgm:spPr/>
      <dgm:t>
        <a:bodyPr/>
        <a:lstStyle/>
        <a:p>
          <a:endParaRPr lang="en-US"/>
        </a:p>
      </dgm:t>
    </dgm:pt>
    <dgm:pt modelId="{81B7346F-44F1-49EF-9C98-04B76EC30576}">
      <dgm:prSet/>
      <dgm:spPr/>
      <dgm:t>
        <a:bodyPr/>
        <a:lstStyle/>
        <a:p>
          <a:r>
            <a:rPr lang="en-US" dirty="0"/>
            <a:t>Church Conference </a:t>
          </a:r>
        </a:p>
        <a:p>
          <a:r>
            <a:rPr lang="en-US" dirty="0"/>
            <a:t>(Local) </a:t>
          </a:r>
        </a:p>
      </dgm:t>
    </dgm:pt>
    <dgm:pt modelId="{6B3336BD-9633-4732-9204-CB1152466779}" type="parTrans" cxnId="{82C24AC1-9C45-4372-AAE3-E875210EBC92}">
      <dgm:prSet/>
      <dgm:spPr/>
      <dgm:t>
        <a:bodyPr/>
        <a:lstStyle/>
        <a:p>
          <a:endParaRPr lang="en-US"/>
        </a:p>
      </dgm:t>
    </dgm:pt>
    <dgm:pt modelId="{1EC2660E-FFC8-439E-B735-DE1B13B109A6}" type="sibTrans" cxnId="{82C24AC1-9C45-4372-AAE3-E875210EBC92}">
      <dgm:prSet/>
      <dgm:spPr/>
      <dgm:t>
        <a:bodyPr/>
        <a:lstStyle/>
        <a:p>
          <a:endParaRPr lang="en-US"/>
        </a:p>
      </dgm:t>
    </dgm:pt>
    <dgm:pt modelId="{FD94F6D6-4CE3-419E-AC1D-0B24BC239C0D}" type="pres">
      <dgm:prSet presAssocID="{D2BDD784-74AC-4B67-A678-EB06066F118C}" presName="hierChild1" presStyleCnt="0">
        <dgm:presLayoutVars>
          <dgm:orgChart val="1"/>
          <dgm:chPref val="1"/>
          <dgm:dir/>
          <dgm:animOne val="branch"/>
          <dgm:animLvl val="lvl"/>
          <dgm:resizeHandles/>
        </dgm:presLayoutVars>
      </dgm:prSet>
      <dgm:spPr/>
    </dgm:pt>
    <dgm:pt modelId="{1E8FB94D-E50A-4457-8C1E-D73D26E53AE6}" type="pres">
      <dgm:prSet presAssocID="{D1EE2FFE-EB6D-4C7B-8BAD-16F40A7AE712}" presName="hierRoot1" presStyleCnt="0">
        <dgm:presLayoutVars>
          <dgm:hierBranch/>
        </dgm:presLayoutVars>
      </dgm:prSet>
      <dgm:spPr/>
    </dgm:pt>
    <dgm:pt modelId="{A53C0542-D8AF-44AB-8874-3597EFBE58B0}" type="pres">
      <dgm:prSet presAssocID="{D1EE2FFE-EB6D-4C7B-8BAD-16F40A7AE712}" presName="rootComposite1" presStyleCnt="0"/>
      <dgm:spPr/>
    </dgm:pt>
    <dgm:pt modelId="{4A72C610-D51D-418D-8B9A-5B7118959C6F}" type="pres">
      <dgm:prSet presAssocID="{D1EE2FFE-EB6D-4C7B-8BAD-16F40A7AE712}" presName="rootText1" presStyleLbl="node0" presStyleIdx="0" presStyleCnt="1" custScaleX="177806" custScaleY="64852" custLinFactNeighborX="2555" custLinFactNeighborY="12772">
        <dgm:presLayoutVars>
          <dgm:chPref val="3"/>
        </dgm:presLayoutVars>
      </dgm:prSet>
      <dgm:spPr/>
    </dgm:pt>
    <dgm:pt modelId="{719F9F85-1A5B-4360-A726-EC254F5EAE2A}" type="pres">
      <dgm:prSet presAssocID="{D1EE2FFE-EB6D-4C7B-8BAD-16F40A7AE712}" presName="rootConnector1" presStyleLbl="node1" presStyleIdx="0" presStyleCnt="0"/>
      <dgm:spPr/>
    </dgm:pt>
    <dgm:pt modelId="{E5287A59-6911-45BB-8F53-ADFED0396B06}" type="pres">
      <dgm:prSet presAssocID="{D1EE2FFE-EB6D-4C7B-8BAD-16F40A7AE712}" presName="hierChild2" presStyleCnt="0"/>
      <dgm:spPr/>
    </dgm:pt>
    <dgm:pt modelId="{3BCD7E8E-5E50-42AF-B1C7-B57122151DA1}" type="pres">
      <dgm:prSet presAssocID="{2E2D2546-2BFA-4FBC-A8DC-F1511957A0C5}" presName="Name35" presStyleLbl="parChTrans1D2" presStyleIdx="0" presStyleCnt="6"/>
      <dgm:spPr/>
    </dgm:pt>
    <dgm:pt modelId="{E18F3F40-8915-4051-9FD3-7CEE2FEA389F}" type="pres">
      <dgm:prSet presAssocID="{703A7487-A277-4CC5-A6FE-D5710B8FA76F}" presName="hierRoot2" presStyleCnt="0">
        <dgm:presLayoutVars>
          <dgm:hierBranch val="init"/>
        </dgm:presLayoutVars>
      </dgm:prSet>
      <dgm:spPr/>
    </dgm:pt>
    <dgm:pt modelId="{D16C45B9-B48E-4FD3-A29A-84F89481EA28}" type="pres">
      <dgm:prSet presAssocID="{703A7487-A277-4CC5-A6FE-D5710B8FA76F}" presName="rootComposite" presStyleCnt="0"/>
      <dgm:spPr/>
    </dgm:pt>
    <dgm:pt modelId="{8C831C8E-69D8-4118-A44F-9DCED7AB4575}" type="pres">
      <dgm:prSet presAssocID="{703A7487-A277-4CC5-A6FE-D5710B8FA76F}" presName="rootText" presStyleLbl="node2" presStyleIdx="0" presStyleCnt="5" custScaleY="63193">
        <dgm:presLayoutVars>
          <dgm:chPref val="3"/>
        </dgm:presLayoutVars>
      </dgm:prSet>
      <dgm:spPr/>
    </dgm:pt>
    <dgm:pt modelId="{2152D564-EFA1-46E8-9991-B2A1F3BBD12E}" type="pres">
      <dgm:prSet presAssocID="{703A7487-A277-4CC5-A6FE-D5710B8FA76F}" presName="rootConnector" presStyleLbl="node2" presStyleIdx="0" presStyleCnt="5"/>
      <dgm:spPr/>
    </dgm:pt>
    <dgm:pt modelId="{C52C2692-0196-4919-8056-E0AB0F379DEE}" type="pres">
      <dgm:prSet presAssocID="{703A7487-A277-4CC5-A6FE-D5710B8FA76F}" presName="hierChild4" presStyleCnt="0"/>
      <dgm:spPr/>
    </dgm:pt>
    <dgm:pt modelId="{CF2C9165-BCF4-454B-A713-CC510937058B}" type="pres">
      <dgm:prSet presAssocID="{703A7487-A277-4CC5-A6FE-D5710B8FA76F}" presName="hierChild5" presStyleCnt="0"/>
      <dgm:spPr/>
    </dgm:pt>
    <dgm:pt modelId="{39234D09-C96D-4CE7-9AA9-6388D611D257}" type="pres">
      <dgm:prSet presAssocID="{F6D8BAB6-0925-49ED-A373-D45C71DE25BD}" presName="Name35" presStyleLbl="parChTrans1D2" presStyleIdx="1" presStyleCnt="6"/>
      <dgm:spPr/>
    </dgm:pt>
    <dgm:pt modelId="{586C0539-5210-4755-B898-1CCB3A88574C}" type="pres">
      <dgm:prSet presAssocID="{37CE93AD-462B-47ED-B102-2A898D6531C7}" presName="hierRoot2" presStyleCnt="0">
        <dgm:presLayoutVars>
          <dgm:hierBranch val="init"/>
        </dgm:presLayoutVars>
      </dgm:prSet>
      <dgm:spPr/>
    </dgm:pt>
    <dgm:pt modelId="{2932E039-65D1-4C74-B6DC-9FDBD2A50B03}" type="pres">
      <dgm:prSet presAssocID="{37CE93AD-462B-47ED-B102-2A898D6531C7}" presName="rootComposite" presStyleCnt="0"/>
      <dgm:spPr/>
    </dgm:pt>
    <dgm:pt modelId="{EF9F1BC8-F1A8-4D83-A98C-8C326F598892}" type="pres">
      <dgm:prSet presAssocID="{37CE93AD-462B-47ED-B102-2A898D6531C7}" presName="rootText" presStyleLbl="node2" presStyleIdx="1" presStyleCnt="5" custScaleY="65865">
        <dgm:presLayoutVars>
          <dgm:chPref val="3"/>
        </dgm:presLayoutVars>
      </dgm:prSet>
      <dgm:spPr/>
    </dgm:pt>
    <dgm:pt modelId="{241EEB6E-4975-4544-994F-ABD821055723}" type="pres">
      <dgm:prSet presAssocID="{37CE93AD-462B-47ED-B102-2A898D6531C7}" presName="rootConnector" presStyleLbl="node2" presStyleIdx="1" presStyleCnt="5"/>
      <dgm:spPr/>
    </dgm:pt>
    <dgm:pt modelId="{8A844C91-7AEA-4584-9923-0FAB3E03D523}" type="pres">
      <dgm:prSet presAssocID="{37CE93AD-462B-47ED-B102-2A898D6531C7}" presName="hierChild4" presStyleCnt="0"/>
      <dgm:spPr/>
    </dgm:pt>
    <dgm:pt modelId="{68522F8C-3444-4274-B598-8A7876F1D47A}" type="pres">
      <dgm:prSet presAssocID="{37CE93AD-462B-47ED-B102-2A898D6531C7}" presName="hierChild5" presStyleCnt="0"/>
      <dgm:spPr/>
    </dgm:pt>
    <dgm:pt modelId="{E7DF474C-98FF-441C-9D2C-3C90B855C482}" type="pres">
      <dgm:prSet presAssocID="{39667515-91AD-4486-AEAD-B672C72233CE}" presName="Name35" presStyleLbl="parChTrans1D2" presStyleIdx="2" presStyleCnt="6"/>
      <dgm:spPr/>
    </dgm:pt>
    <dgm:pt modelId="{84D1A4DF-B155-4FC5-A5E0-2743C4B181EA}" type="pres">
      <dgm:prSet presAssocID="{51483AFF-A425-4405-B1D0-50C09BC3E9B5}" presName="hierRoot2" presStyleCnt="0">
        <dgm:presLayoutVars>
          <dgm:hierBranch val="init"/>
        </dgm:presLayoutVars>
      </dgm:prSet>
      <dgm:spPr/>
    </dgm:pt>
    <dgm:pt modelId="{CC98FA4C-8560-4F50-BA37-E113F0333FA8}" type="pres">
      <dgm:prSet presAssocID="{51483AFF-A425-4405-B1D0-50C09BC3E9B5}" presName="rootComposite" presStyleCnt="0"/>
      <dgm:spPr/>
    </dgm:pt>
    <dgm:pt modelId="{C8AB9F53-7DB6-45AF-9E08-0840E7C27783}" type="pres">
      <dgm:prSet presAssocID="{51483AFF-A425-4405-B1D0-50C09BC3E9B5}" presName="rootText" presStyleLbl="node2" presStyleIdx="2" presStyleCnt="5" custScaleY="65272" custLinFactNeighborX="60472" custLinFactNeighborY="-378">
        <dgm:presLayoutVars>
          <dgm:chPref val="3"/>
        </dgm:presLayoutVars>
      </dgm:prSet>
      <dgm:spPr/>
    </dgm:pt>
    <dgm:pt modelId="{BF6119FC-8CCC-4CA7-991B-0E3EC263EE0E}" type="pres">
      <dgm:prSet presAssocID="{51483AFF-A425-4405-B1D0-50C09BC3E9B5}" presName="rootConnector" presStyleLbl="node2" presStyleIdx="2" presStyleCnt="5"/>
      <dgm:spPr/>
    </dgm:pt>
    <dgm:pt modelId="{C0162B2F-D864-44F5-A7F3-39FA45F969DE}" type="pres">
      <dgm:prSet presAssocID="{51483AFF-A425-4405-B1D0-50C09BC3E9B5}" presName="hierChild4" presStyleCnt="0"/>
      <dgm:spPr/>
    </dgm:pt>
    <dgm:pt modelId="{4081090A-8878-4F7D-B0C1-9746E8A6A6BA}" type="pres">
      <dgm:prSet presAssocID="{51483AFF-A425-4405-B1D0-50C09BC3E9B5}" presName="hierChild5" presStyleCnt="0"/>
      <dgm:spPr/>
    </dgm:pt>
    <dgm:pt modelId="{C923329D-E7E3-4CDB-AD14-C3AAAA0E04AF}" type="pres">
      <dgm:prSet presAssocID="{231A1C6F-4970-4748-BA06-89336D6707E9}" presName="Name35" presStyleLbl="parChTrans1D2" presStyleIdx="3" presStyleCnt="6"/>
      <dgm:spPr/>
    </dgm:pt>
    <dgm:pt modelId="{BD1C6215-5956-4FB3-97CB-B92EBC85134C}" type="pres">
      <dgm:prSet presAssocID="{2BB2AFE1-8CAA-415B-B575-537861E2175E}" presName="hierRoot2" presStyleCnt="0">
        <dgm:presLayoutVars>
          <dgm:hierBranch/>
        </dgm:presLayoutVars>
      </dgm:prSet>
      <dgm:spPr/>
    </dgm:pt>
    <dgm:pt modelId="{77D6ABDE-B163-4BFA-A1A2-B1115525423B}" type="pres">
      <dgm:prSet presAssocID="{2BB2AFE1-8CAA-415B-B575-537861E2175E}" presName="rootComposite" presStyleCnt="0"/>
      <dgm:spPr/>
    </dgm:pt>
    <dgm:pt modelId="{5C751107-7326-4E04-9A08-CAF07184F721}" type="pres">
      <dgm:prSet presAssocID="{2BB2AFE1-8CAA-415B-B575-537861E2175E}" presName="rootText" presStyleLbl="node2" presStyleIdx="3" presStyleCnt="5" custScaleY="59928" custLinFactNeighborX="59799" custLinFactNeighborY="2686">
        <dgm:presLayoutVars>
          <dgm:chPref val="3"/>
        </dgm:presLayoutVars>
      </dgm:prSet>
      <dgm:spPr/>
    </dgm:pt>
    <dgm:pt modelId="{A1F7317A-CC5E-4D4C-9825-E3E6D57C4E25}" type="pres">
      <dgm:prSet presAssocID="{2BB2AFE1-8CAA-415B-B575-537861E2175E}" presName="rootConnector" presStyleLbl="node2" presStyleIdx="3" presStyleCnt="5"/>
      <dgm:spPr/>
    </dgm:pt>
    <dgm:pt modelId="{6A94AFE4-4878-49CB-A9A2-A4FFB408B1F4}" type="pres">
      <dgm:prSet presAssocID="{2BB2AFE1-8CAA-415B-B575-537861E2175E}" presName="hierChild4" presStyleCnt="0"/>
      <dgm:spPr/>
    </dgm:pt>
    <dgm:pt modelId="{4E35A612-CFB6-4D1F-BB60-44A1D5CDBB51}" type="pres">
      <dgm:prSet presAssocID="{8FDA7436-7001-45AF-A610-70C6DD2A779E}" presName="Name35" presStyleLbl="parChTrans1D3" presStyleIdx="0" presStyleCnt="2"/>
      <dgm:spPr/>
    </dgm:pt>
    <dgm:pt modelId="{78EF850B-B9C4-4DAB-90E2-19E12508CE8A}" type="pres">
      <dgm:prSet presAssocID="{FFD6E373-0610-4A4A-8293-4EDF71E9271D}" presName="hierRoot2" presStyleCnt="0">
        <dgm:presLayoutVars>
          <dgm:hierBranch/>
        </dgm:presLayoutVars>
      </dgm:prSet>
      <dgm:spPr/>
    </dgm:pt>
    <dgm:pt modelId="{8988129D-B771-4B57-92E2-C4ED8F10C71B}" type="pres">
      <dgm:prSet presAssocID="{FFD6E373-0610-4A4A-8293-4EDF71E9271D}" presName="rootComposite" presStyleCnt="0"/>
      <dgm:spPr/>
    </dgm:pt>
    <dgm:pt modelId="{79F4CA82-062C-4ABE-BE80-4E02E66B2FD3}" type="pres">
      <dgm:prSet presAssocID="{FFD6E373-0610-4A4A-8293-4EDF71E9271D}" presName="rootText" presStyleLbl="node3" presStyleIdx="0" presStyleCnt="2" custLinFactNeighborX="59799" custLinFactNeighborY="9407">
        <dgm:presLayoutVars>
          <dgm:chPref val="3"/>
        </dgm:presLayoutVars>
      </dgm:prSet>
      <dgm:spPr/>
    </dgm:pt>
    <dgm:pt modelId="{25B6D26E-09C9-4A50-BE05-07033AFDDE79}" type="pres">
      <dgm:prSet presAssocID="{FFD6E373-0610-4A4A-8293-4EDF71E9271D}" presName="rootConnector" presStyleLbl="node3" presStyleIdx="0" presStyleCnt="2"/>
      <dgm:spPr/>
    </dgm:pt>
    <dgm:pt modelId="{A3D7B711-3831-4FA8-A8F3-248A94A0EE82}" type="pres">
      <dgm:prSet presAssocID="{FFD6E373-0610-4A4A-8293-4EDF71E9271D}" presName="hierChild4" presStyleCnt="0"/>
      <dgm:spPr/>
    </dgm:pt>
    <dgm:pt modelId="{69DF5C9C-C392-4C9A-9859-4415AE509C48}" type="pres">
      <dgm:prSet presAssocID="{D1B5DE1A-838A-415C-BC10-8EA74B5A7C42}" presName="Name35" presStyleLbl="parChTrans1D4" presStyleIdx="0" presStyleCnt="4"/>
      <dgm:spPr/>
    </dgm:pt>
    <dgm:pt modelId="{62197E43-990A-42F7-A7F4-78C4859B6494}" type="pres">
      <dgm:prSet presAssocID="{73831BF6-44CD-4A11-B476-96843413A1EF}" presName="hierRoot2" presStyleCnt="0">
        <dgm:presLayoutVars>
          <dgm:hierBranch/>
        </dgm:presLayoutVars>
      </dgm:prSet>
      <dgm:spPr/>
    </dgm:pt>
    <dgm:pt modelId="{7130DA08-E8C1-4837-9DFC-8ED64BF62F7B}" type="pres">
      <dgm:prSet presAssocID="{73831BF6-44CD-4A11-B476-96843413A1EF}" presName="rootComposite" presStyleCnt="0"/>
      <dgm:spPr/>
    </dgm:pt>
    <dgm:pt modelId="{EE5215DC-24A7-4306-81B8-1AE2BE3A2FA2}" type="pres">
      <dgm:prSet presAssocID="{73831BF6-44CD-4A11-B476-96843413A1EF}" presName="rootText" presStyleLbl="node4" presStyleIdx="0" presStyleCnt="4" custLinFactNeighborX="59798" custLinFactNeighborY="8063">
        <dgm:presLayoutVars>
          <dgm:chPref val="3"/>
        </dgm:presLayoutVars>
      </dgm:prSet>
      <dgm:spPr/>
    </dgm:pt>
    <dgm:pt modelId="{2ADEF98B-5474-424D-8951-AD39E8C68DC0}" type="pres">
      <dgm:prSet presAssocID="{73831BF6-44CD-4A11-B476-96843413A1EF}" presName="rootConnector" presStyleLbl="node4" presStyleIdx="0" presStyleCnt="4"/>
      <dgm:spPr/>
    </dgm:pt>
    <dgm:pt modelId="{348D5393-1022-4641-80E2-BDB4DB27258D}" type="pres">
      <dgm:prSet presAssocID="{73831BF6-44CD-4A11-B476-96843413A1EF}" presName="hierChild4" presStyleCnt="0"/>
      <dgm:spPr/>
    </dgm:pt>
    <dgm:pt modelId="{6F86886C-F46D-4485-BA74-1CDDC97B55C6}" type="pres">
      <dgm:prSet presAssocID="{EE45E94D-E163-43E6-91B2-110CEEA98815}" presName="Name35" presStyleLbl="parChTrans1D4" presStyleIdx="1" presStyleCnt="4"/>
      <dgm:spPr/>
    </dgm:pt>
    <dgm:pt modelId="{26A59DBF-C062-4CA8-8C20-116E41F8EBCF}" type="pres">
      <dgm:prSet presAssocID="{79087466-8311-440D-B419-40AACA077AB2}" presName="hierRoot2" presStyleCnt="0">
        <dgm:presLayoutVars>
          <dgm:hierBranch val="init"/>
        </dgm:presLayoutVars>
      </dgm:prSet>
      <dgm:spPr/>
    </dgm:pt>
    <dgm:pt modelId="{097D8584-1728-4590-BB4C-B0ED44EF3EA8}" type="pres">
      <dgm:prSet presAssocID="{79087466-8311-440D-B419-40AACA077AB2}" presName="rootComposite" presStyleCnt="0"/>
      <dgm:spPr/>
    </dgm:pt>
    <dgm:pt modelId="{7312B7AA-1BC6-4F09-B3B1-D08FA352D197}" type="pres">
      <dgm:prSet presAssocID="{79087466-8311-440D-B419-40AACA077AB2}" presName="rootText" presStyleLbl="node4" presStyleIdx="1" presStyleCnt="4" custLinFactNeighborX="59799" custLinFactNeighborY="157">
        <dgm:presLayoutVars>
          <dgm:chPref val="3"/>
        </dgm:presLayoutVars>
      </dgm:prSet>
      <dgm:spPr/>
    </dgm:pt>
    <dgm:pt modelId="{3E933EFD-B367-4D86-80F9-34017A409C6B}" type="pres">
      <dgm:prSet presAssocID="{79087466-8311-440D-B419-40AACA077AB2}" presName="rootConnector" presStyleLbl="node4" presStyleIdx="1" presStyleCnt="4"/>
      <dgm:spPr/>
    </dgm:pt>
    <dgm:pt modelId="{327ED37E-0210-44A7-83E1-5C134E23706E}" type="pres">
      <dgm:prSet presAssocID="{79087466-8311-440D-B419-40AACA077AB2}" presName="hierChild4" presStyleCnt="0"/>
      <dgm:spPr/>
    </dgm:pt>
    <dgm:pt modelId="{A071BF2D-7430-4EBB-985C-D79EE7D0EE26}" type="pres">
      <dgm:prSet presAssocID="{79087466-8311-440D-B419-40AACA077AB2}" presName="hierChild5" presStyleCnt="0"/>
      <dgm:spPr/>
    </dgm:pt>
    <dgm:pt modelId="{3B1663B0-9E25-48FD-B490-F71CC8005129}" type="pres">
      <dgm:prSet presAssocID="{73831BF6-44CD-4A11-B476-96843413A1EF}" presName="hierChild5" presStyleCnt="0"/>
      <dgm:spPr/>
    </dgm:pt>
    <dgm:pt modelId="{80EE5957-65F0-41A1-9111-1887A442B14B}" type="pres">
      <dgm:prSet presAssocID="{FFD6E373-0610-4A4A-8293-4EDF71E9271D}" presName="hierChild5" presStyleCnt="0"/>
      <dgm:spPr/>
    </dgm:pt>
    <dgm:pt modelId="{8B774713-EEC7-4405-8229-189F67D4E946}" type="pres">
      <dgm:prSet presAssocID="{2BB2AFE1-8CAA-415B-B575-537861E2175E}" presName="hierChild5" presStyleCnt="0"/>
      <dgm:spPr/>
    </dgm:pt>
    <dgm:pt modelId="{801DFBD1-0849-42F0-919C-579A1E926FA1}" type="pres">
      <dgm:prSet presAssocID="{7CD6FE1F-CB85-4B1D-A8DF-0F6E2EC7DEBD}" presName="Name35" presStyleLbl="parChTrans1D2" presStyleIdx="4" presStyleCnt="6"/>
      <dgm:spPr/>
    </dgm:pt>
    <dgm:pt modelId="{DDE4216F-D349-4852-A322-0C4B139ECAC0}" type="pres">
      <dgm:prSet presAssocID="{2FE6F75D-2DE7-4AD1-B4BA-82016A955A5E}" presName="hierRoot2" presStyleCnt="0">
        <dgm:presLayoutVars>
          <dgm:hierBranch/>
        </dgm:presLayoutVars>
      </dgm:prSet>
      <dgm:spPr/>
    </dgm:pt>
    <dgm:pt modelId="{E67BF539-350D-48FF-B899-C13C2DD98A5C}" type="pres">
      <dgm:prSet presAssocID="{2FE6F75D-2DE7-4AD1-B4BA-82016A955A5E}" presName="rootComposite" presStyleCnt="0"/>
      <dgm:spPr/>
    </dgm:pt>
    <dgm:pt modelId="{9B08DAFB-E185-4A3A-A325-CC3EDEDEE528}" type="pres">
      <dgm:prSet presAssocID="{2FE6F75D-2DE7-4AD1-B4BA-82016A955A5E}" presName="rootText" presStyleLbl="node2" presStyleIdx="4" presStyleCnt="5" custScaleY="56420" custLinFactX="-100000" custLinFactY="27484" custLinFactNeighborX="-139321" custLinFactNeighborY="100000">
        <dgm:presLayoutVars>
          <dgm:chPref val="3"/>
        </dgm:presLayoutVars>
      </dgm:prSet>
      <dgm:spPr/>
    </dgm:pt>
    <dgm:pt modelId="{7B82D1F7-62A6-48E3-B09D-5F92ECA12BEE}" type="pres">
      <dgm:prSet presAssocID="{2FE6F75D-2DE7-4AD1-B4BA-82016A955A5E}" presName="rootConnector" presStyleLbl="node2" presStyleIdx="4" presStyleCnt="5"/>
      <dgm:spPr/>
    </dgm:pt>
    <dgm:pt modelId="{018AD19B-B068-48AC-9C0F-DC6C57E3D0E0}" type="pres">
      <dgm:prSet presAssocID="{2FE6F75D-2DE7-4AD1-B4BA-82016A955A5E}" presName="hierChild4" presStyleCnt="0"/>
      <dgm:spPr/>
    </dgm:pt>
    <dgm:pt modelId="{A88B32E2-5658-4B66-947D-AB60368C4249}" type="pres">
      <dgm:prSet presAssocID="{99D3F341-6D63-4618-B36A-7040D565A485}" presName="Name35" presStyleLbl="parChTrans1D3" presStyleIdx="1" presStyleCnt="2"/>
      <dgm:spPr/>
    </dgm:pt>
    <dgm:pt modelId="{1DE8A926-377B-4446-AA76-285752A4E2F0}" type="pres">
      <dgm:prSet presAssocID="{B40E9350-F99E-4AC9-9DE4-D1B3D7CFF4D8}" presName="hierRoot2" presStyleCnt="0">
        <dgm:presLayoutVars>
          <dgm:hierBranch/>
        </dgm:presLayoutVars>
      </dgm:prSet>
      <dgm:spPr/>
    </dgm:pt>
    <dgm:pt modelId="{47DD8352-CDFF-43AB-882D-61CB04360F03}" type="pres">
      <dgm:prSet presAssocID="{B40E9350-F99E-4AC9-9DE4-D1B3D7CFF4D8}" presName="rootComposite" presStyleCnt="0"/>
      <dgm:spPr/>
    </dgm:pt>
    <dgm:pt modelId="{438CAE1B-989A-48D9-8F90-13F76AB8FD8C}" type="pres">
      <dgm:prSet presAssocID="{B40E9350-F99E-4AC9-9DE4-D1B3D7CFF4D8}" presName="rootText" presStyleLbl="node3" presStyleIdx="1" presStyleCnt="2" custScaleY="63651" custLinFactX="-100000" custLinFactY="12672" custLinFactNeighborX="-139524" custLinFactNeighborY="100000">
        <dgm:presLayoutVars>
          <dgm:chPref val="3"/>
        </dgm:presLayoutVars>
      </dgm:prSet>
      <dgm:spPr/>
    </dgm:pt>
    <dgm:pt modelId="{1DC20B98-C4C4-447C-BE2C-43E3E784B819}" type="pres">
      <dgm:prSet presAssocID="{B40E9350-F99E-4AC9-9DE4-D1B3D7CFF4D8}" presName="rootConnector" presStyleLbl="node3" presStyleIdx="1" presStyleCnt="2"/>
      <dgm:spPr/>
    </dgm:pt>
    <dgm:pt modelId="{708657A9-2EAC-47DB-9CFD-7DC669E5284C}" type="pres">
      <dgm:prSet presAssocID="{B40E9350-F99E-4AC9-9DE4-D1B3D7CFF4D8}" presName="hierChild4" presStyleCnt="0"/>
      <dgm:spPr/>
    </dgm:pt>
    <dgm:pt modelId="{B22376ED-ED1A-472D-9AA8-E8B9B580EA42}" type="pres">
      <dgm:prSet presAssocID="{FFE1D665-94FC-414A-9C5F-86010A50B005}" presName="Name35" presStyleLbl="parChTrans1D4" presStyleIdx="2" presStyleCnt="4"/>
      <dgm:spPr/>
    </dgm:pt>
    <dgm:pt modelId="{661F0F88-8A65-4448-BAF3-9CEF2C1A773C}" type="pres">
      <dgm:prSet presAssocID="{C62274F8-F198-457F-8674-1A239BE46575}" presName="hierRoot2" presStyleCnt="0">
        <dgm:presLayoutVars>
          <dgm:hierBranch/>
        </dgm:presLayoutVars>
      </dgm:prSet>
      <dgm:spPr/>
    </dgm:pt>
    <dgm:pt modelId="{41EF24E7-9841-4A6C-BBE0-DF8C400AB27B}" type="pres">
      <dgm:prSet presAssocID="{C62274F8-F198-457F-8674-1A239BE46575}" presName="rootComposite" presStyleCnt="0"/>
      <dgm:spPr/>
    </dgm:pt>
    <dgm:pt modelId="{FD778689-F0A3-4EBD-87EE-869CC8CEBE74}" type="pres">
      <dgm:prSet presAssocID="{C62274F8-F198-457F-8674-1A239BE46575}" presName="rootText" presStyleLbl="node4" presStyleIdx="2" presStyleCnt="4" custScaleY="55415" custLinFactX="-100000" custLinFactNeighborX="-141341" custLinFactNeighborY="91807">
        <dgm:presLayoutVars>
          <dgm:chPref val="3"/>
        </dgm:presLayoutVars>
      </dgm:prSet>
      <dgm:spPr/>
    </dgm:pt>
    <dgm:pt modelId="{8A3E7EC2-AA71-498A-B79C-83B613669433}" type="pres">
      <dgm:prSet presAssocID="{C62274F8-F198-457F-8674-1A239BE46575}" presName="rootConnector" presStyleLbl="node4" presStyleIdx="2" presStyleCnt="4"/>
      <dgm:spPr/>
    </dgm:pt>
    <dgm:pt modelId="{7007D86C-F0B1-412B-BAF9-EC595261FEB2}" type="pres">
      <dgm:prSet presAssocID="{C62274F8-F198-457F-8674-1A239BE46575}" presName="hierChild4" presStyleCnt="0"/>
      <dgm:spPr/>
    </dgm:pt>
    <dgm:pt modelId="{2FE5D917-B8C4-4657-9C58-5A72FCBFFA6E}" type="pres">
      <dgm:prSet presAssocID="{6B3336BD-9633-4732-9204-CB1152466779}" presName="Name35" presStyleLbl="parChTrans1D4" presStyleIdx="3" presStyleCnt="4"/>
      <dgm:spPr/>
    </dgm:pt>
    <dgm:pt modelId="{47A957A4-CC12-4F91-A1EB-2A1F1086D54A}" type="pres">
      <dgm:prSet presAssocID="{81B7346F-44F1-49EF-9C98-04B76EC30576}" presName="hierRoot2" presStyleCnt="0">
        <dgm:presLayoutVars>
          <dgm:hierBranch/>
        </dgm:presLayoutVars>
      </dgm:prSet>
      <dgm:spPr/>
    </dgm:pt>
    <dgm:pt modelId="{69EF0499-7A5A-4B48-88FE-A4904AD6A3D4}" type="pres">
      <dgm:prSet presAssocID="{81B7346F-44F1-49EF-9C98-04B76EC30576}" presName="rootComposite" presStyleCnt="0"/>
      <dgm:spPr/>
    </dgm:pt>
    <dgm:pt modelId="{2A41EF10-E3A6-4825-96B4-5277DFE1FA35}" type="pres">
      <dgm:prSet presAssocID="{81B7346F-44F1-49EF-9C98-04B76EC30576}" presName="rootText" presStyleLbl="node4" presStyleIdx="3" presStyleCnt="4" custScaleY="66074" custLinFactX="-100000" custLinFactNeighborX="-141114" custLinFactNeighborY="79935">
        <dgm:presLayoutVars>
          <dgm:chPref val="3"/>
        </dgm:presLayoutVars>
      </dgm:prSet>
      <dgm:spPr/>
    </dgm:pt>
    <dgm:pt modelId="{E9857BBA-08FA-4037-8B4E-A4D768D309B3}" type="pres">
      <dgm:prSet presAssocID="{81B7346F-44F1-49EF-9C98-04B76EC30576}" presName="rootConnector" presStyleLbl="node4" presStyleIdx="3" presStyleCnt="4"/>
      <dgm:spPr/>
    </dgm:pt>
    <dgm:pt modelId="{3A9D347D-27D5-4C05-A01F-79D3244BE0D2}" type="pres">
      <dgm:prSet presAssocID="{81B7346F-44F1-49EF-9C98-04B76EC30576}" presName="hierChild4" presStyleCnt="0"/>
      <dgm:spPr/>
    </dgm:pt>
    <dgm:pt modelId="{574D3C03-3686-4374-A443-B6F37807974F}" type="pres">
      <dgm:prSet presAssocID="{81B7346F-44F1-49EF-9C98-04B76EC30576}" presName="hierChild5" presStyleCnt="0"/>
      <dgm:spPr/>
    </dgm:pt>
    <dgm:pt modelId="{98925115-145D-4899-80B7-F37BCC49023F}" type="pres">
      <dgm:prSet presAssocID="{C62274F8-F198-457F-8674-1A239BE46575}" presName="hierChild5" presStyleCnt="0"/>
      <dgm:spPr/>
    </dgm:pt>
    <dgm:pt modelId="{BF2A5C46-B3FA-42F4-9AF7-419FC0906220}" type="pres">
      <dgm:prSet presAssocID="{B40E9350-F99E-4AC9-9DE4-D1B3D7CFF4D8}" presName="hierChild5" presStyleCnt="0"/>
      <dgm:spPr/>
    </dgm:pt>
    <dgm:pt modelId="{8AE38B0E-1D4B-40A3-BB35-0554211E60B5}" type="pres">
      <dgm:prSet presAssocID="{2FE6F75D-2DE7-4AD1-B4BA-82016A955A5E}" presName="hierChild5" presStyleCnt="0"/>
      <dgm:spPr/>
    </dgm:pt>
    <dgm:pt modelId="{0E90ACDA-89CE-4F37-A530-9E82ACCC98B9}" type="pres">
      <dgm:prSet presAssocID="{D1EE2FFE-EB6D-4C7B-8BAD-16F40A7AE712}" presName="hierChild3" presStyleCnt="0"/>
      <dgm:spPr/>
    </dgm:pt>
    <dgm:pt modelId="{73307E5E-E136-4A6F-AE33-75E3D33C8420}" type="pres">
      <dgm:prSet presAssocID="{062BA589-82D1-4915-86FD-C4EE90BA3CD5}" presName="Name111" presStyleLbl="parChTrans1D2" presStyleIdx="5" presStyleCnt="6"/>
      <dgm:spPr/>
    </dgm:pt>
    <dgm:pt modelId="{A267AFCC-95B2-4410-A104-A84C3228766D}" type="pres">
      <dgm:prSet presAssocID="{D76D3857-B3DF-4056-92C5-FE947E6D9EC4}" presName="hierRoot3" presStyleCnt="0">
        <dgm:presLayoutVars>
          <dgm:hierBranch val="init"/>
        </dgm:presLayoutVars>
      </dgm:prSet>
      <dgm:spPr/>
    </dgm:pt>
    <dgm:pt modelId="{39AA54C8-9D65-4F03-B23C-6593FDDF834C}" type="pres">
      <dgm:prSet presAssocID="{D76D3857-B3DF-4056-92C5-FE947E6D9EC4}" presName="rootComposite3" presStyleCnt="0"/>
      <dgm:spPr/>
    </dgm:pt>
    <dgm:pt modelId="{008D76B5-6EDB-4D50-A988-CF9FF1BA1262}" type="pres">
      <dgm:prSet presAssocID="{D76D3857-B3DF-4056-92C5-FE947E6D9EC4}" presName="rootText3" presStyleLbl="asst1" presStyleIdx="0" presStyleCnt="1" custLinFactX="20298" custLinFactNeighborX="100000" custLinFactNeighborY="-2925">
        <dgm:presLayoutVars>
          <dgm:chPref val="3"/>
        </dgm:presLayoutVars>
      </dgm:prSet>
      <dgm:spPr/>
    </dgm:pt>
    <dgm:pt modelId="{25299299-D587-4484-8B68-ED678B828F9E}" type="pres">
      <dgm:prSet presAssocID="{D76D3857-B3DF-4056-92C5-FE947E6D9EC4}" presName="rootConnector3" presStyleLbl="asst1" presStyleIdx="0" presStyleCnt="1"/>
      <dgm:spPr/>
    </dgm:pt>
    <dgm:pt modelId="{B10647C4-CB18-4843-85CB-B444267F9112}" type="pres">
      <dgm:prSet presAssocID="{D76D3857-B3DF-4056-92C5-FE947E6D9EC4}" presName="hierChild6" presStyleCnt="0"/>
      <dgm:spPr/>
    </dgm:pt>
    <dgm:pt modelId="{DF777B4A-74E9-46CB-B202-89807C963F58}" type="pres">
      <dgm:prSet presAssocID="{D76D3857-B3DF-4056-92C5-FE947E6D9EC4}" presName="hierChild7" presStyleCnt="0"/>
      <dgm:spPr/>
    </dgm:pt>
  </dgm:ptLst>
  <dgm:cxnLst>
    <dgm:cxn modelId="{43D66A01-3222-49A7-9E4D-4E2DEAC03E3C}" srcId="{D2BDD784-74AC-4B67-A678-EB06066F118C}" destId="{D1EE2FFE-EB6D-4C7B-8BAD-16F40A7AE712}" srcOrd="0" destOrd="0" parTransId="{E5E20D20-5DBB-4AB4-A869-10F57FCB7B18}" sibTransId="{7959AD3C-5794-41FC-AE74-487994E58D75}"/>
    <dgm:cxn modelId="{D7629019-98F7-4BE4-9AEA-587160C68EDD}" type="presOf" srcId="{D76D3857-B3DF-4056-92C5-FE947E6D9EC4}" destId="{25299299-D587-4484-8B68-ED678B828F9E}" srcOrd="1" destOrd="0" presId="urn:microsoft.com/office/officeart/2005/8/layout/orgChart1"/>
    <dgm:cxn modelId="{82625920-2E92-4B27-ABED-B1DCF1E81A05}" type="presOf" srcId="{73831BF6-44CD-4A11-B476-96843413A1EF}" destId="{EE5215DC-24A7-4306-81B8-1AE2BE3A2FA2}" srcOrd="0" destOrd="0" presId="urn:microsoft.com/office/officeart/2005/8/layout/orgChart1"/>
    <dgm:cxn modelId="{E0AF4F2E-2A96-4652-9FE7-1A442BF0648C}" type="presOf" srcId="{81B7346F-44F1-49EF-9C98-04B76EC30576}" destId="{E9857BBA-08FA-4037-8B4E-A4D768D309B3}" srcOrd="1" destOrd="0" presId="urn:microsoft.com/office/officeart/2005/8/layout/orgChart1"/>
    <dgm:cxn modelId="{00256E32-E56F-4FFB-BE51-94FA8FA019D1}" type="presOf" srcId="{2BB2AFE1-8CAA-415B-B575-537861E2175E}" destId="{5C751107-7326-4E04-9A08-CAF07184F721}" srcOrd="0" destOrd="0" presId="urn:microsoft.com/office/officeart/2005/8/layout/orgChart1"/>
    <dgm:cxn modelId="{8BDB8733-E8DF-4C10-A09A-9FE369C0CBDF}" srcId="{D1EE2FFE-EB6D-4C7B-8BAD-16F40A7AE712}" destId="{51483AFF-A425-4405-B1D0-50C09BC3E9B5}" srcOrd="3" destOrd="0" parTransId="{39667515-91AD-4486-AEAD-B672C72233CE}" sibTransId="{34FEA491-2640-47F1-86A1-F3D36F48A108}"/>
    <dgm:cxn modelId="{03D5CB35-760E-4BAE-BBFF-3F1A82AD17BE}" srcId="{D1EE2FFE-EB6D-4C7B-8BAD-16F40A7AE712}" destId="{2FE6F75D-2DE7-4AD1-B4BA-82016A955A5E}" srcOrd="5" destOrd="0" parTransId="{7CD6FE1F-CB85-4B1D-A8DF-0F6E2EC7DEBD}" sibTransId="{33B8AF76-333F-4C5F-A928-90C6FB6B30A7}"/>
    <dgm:cxn modelId="{8918C740-AD64-4F40-9A72-1624A072C485}" type="presOf" srcId="{703A7487-A277-4CC5-A6FE-D5710B8FA76F}" destId="{2152D564-EFA1-46E8-9991-B2A1F3BBD12E}" srcOrd="1" destOrd="0" presId="urn:microsoft.com/office/officeart/2005/8/layout/orgChart1"/>
    <dgm:cxn modelId="{44D0435F-84EF-41A8-8629-AD48E13A3883}" type="presOf" srcId="{062BA589-82D1-4915-86FD-C4EE90BA3CD5}" destId="{73307E5E-E136-4A6F-AE33-75E3D33C8420}" srcOrd="0" destOrd="0" presId="urn:microsoft.com/office/officeart/2005/8/layout/orgChart1"/>
    <dgm:cxn modelId="{9FFC1260-7385-449C-94AD-2B4F372D735C}" type="presOf" srcId="{7CD6FE1F-CB85-4B1D-A8DF-0F6E2EC7DEBD}" destId="{801DFBD1-0849-42F0-919C-579A1E926FA1}" srcOrd="0" destOrd="0" presId="urn:microsoft.com/office/officeart/2005/8/layout/orgChart1"/>
    <dgm:cxn modelId="{AFB6BA41-FB44-4582-B12E-5BC77D209E44}" srcId="{B40E9350-F99E-4AC9-9DE4-D1B3D7CFF4D8}" destId="{C62274F8-F198-457F-8674-1A239BE46575}" srcOrd="0" destOrd="0" parTransId="{FFE1D665-94FC-414A-9C5F-86010A50B005}" sibTransId="{14E454C1-CD91-45DB-A6B0-EDE3730DEED8}"/>
    <dgm:cxn modelId="{7678CA41-82C5-46D2-AD88-BAFC545D8613}" type="presOf" srcId="{51483AFF-A425-4405-B1D0-50C09BC3E9B5}" destId="{BF6119FC-8CCC-4CA7-991B-0E3EC263EE0E}" srcOrd="1" destOrd="0" presId="urn:microsoft.com/office/officeart/2005/8/layout/orgChart1"/>
    <dgm:cxn modelId="{7C35DE43-A9AF-45C0-8F46-2608CBF8C2E6}" srcId="{2BB2AFE1-8CAA-415B-B575-537861E2175E}" destId="{FFD6E373-0610-4A4A-8293-4EDF71E9271D}" srcOrd="0" destOrd="0" parTransId="{8FDA7436-7001-45AF-A610-70C6DD2A779E}" sibTransId="{2FA9FA70-0D52-4F0C-AEF4-CADCFF68FE4C}"/>
    <dgm:cxn modelId="{E19F7646-1CC6-4915-84EC-36203AF7599C}" srcId="{D1EE2FFE-EB6D-4C7B-8BAD-16F40A7AE712}" destId="{37CE93AD-462B-47ED-B102-2A898D6531C7}" srcOrd="2" destOrd="0" parTransId="{F6D8BAB6-0925-49ED-A373-D45C71DE25BD}" sibTransId="{A85A8455-17C9-4D5F-A831-EA1983559927}"/>
    <dgm:cxn modelId="{84CFC766-E237-4845-A4A9-4616C026AFBB}" type="presOf" srcId="{99D3F341-6D63-4618-B36A-7040D565A485}" destId="{A88B32E2-5658-4B66-947D-AB60368C4249}" srcOrd="0" destOrd="0" presId="urn:microsoft.com/office/officeart/2005/8/layout/orgChart1"/>
    <dgm:cxn modelId="{CFF77A69-A539-40F6-A1F3-578FE3C76F55}" srcId="{D1EE2FFE-EB6D-4C7B-8BAD-16F40A7AE712}" destId="{703A7487-A277-4CC5-A6FE-D5710B8FA76F}" srcOrd="1" destOrd="0" parTransId="{2E2D2546-2BFA-4FBC-A8DC-F1511957A0C5}" sibTransId="{BF8F9A6B-C182-4C42-94F6-17AB136EF142}"/>
    <dgm:cxn modelId="{245FB16D-8473-477E-BB29-C4A35A8A1B70}" type="presOf" srcId="{8FDA7436-7001-45AF-A610-70C6DD2A779E}" destId="{4E35A612-CFB6-4D1F-BB60-44A1D5CDBB51}" srcOrd="0" destOrd="0" presId="urn:microsoft.com/office/officeart/2005/8/layout/orgChart1"/>
    <dgm:cxn modelId="{3D67544F-410F-412A-B6F3-A74620C4A7DE}" srcId="{D1EE2FFE-EB6D-4C7B-8BAD-16F40A7AE712}" destId="{D76D3857-B3DF-4056-92C5-FE947E6D9EC4}" srcOrd="0" destOrd="0" parTransId="{062BA589-82D1-4915-86FD-C4EE90BA3CD5}" sibTransId="{A483408E-8808-471E-A61B-1A72165ED227}"/>
    <dgm:cxn modelId="{39F23B53-9DBE-4E6C-BDBC-6A8C7E57B265}" type="presOf" srcId="{37CE93AD-462B-47ED-B102-2A898D6531C7}" destId="{241EEB6E-4975-4544-994F-ABD821055723}" srcOrd="1" destOrd="0" presId="urn:microsoft.com/office/officeart/2005/8/layout/orgChart1"/>
    <dgm:cxn modelId="{BC03F273-4C1A-4724-863F-14AFE5A90EED}" type="presOf" srcId="{2FE6F75D-2DE7-4AD1-B4BA-82016A955A5E}" destId="{7B82D1F7-62A6-48E3-B09D-5F92ECA12BEE}" srcOrd="1" destOrd="0" presId="urn:microsoft.com/office/officeart/2005/8/layout/orgChart1"/>
    <dgm:cxn modelId="{D699797F-2855-47BA-8602-D3811773E097}" type="presOf" srcId="{F6D8BAB6-0925-49ED-A373-D45C71DE25BD}" destId="{39234D09-C96D-4CE7-9AA9-6388D611D257}" srcOrd="0" destOrd="0" presId="urn:microsoft.com/office/officeart/2005/8/layout/orgChart1"/>
    <dgm:cxn modelId="{A3F0A184-D35C-4EA4-A762-E41505F6E277}" type="presOf" srcId="{D76D3857-B3DF-4056-92C5-FE947E6D9EC4}" destId="{008D76B5-6EDB-4D50-A988-CF9FF1BA1262}" srcOrd="0" destOrd="0" presId="urn:microsoft.com/office/officeart/2005/8/layout/orgChart1"/>
    <dgm:cxn modelId="{6B6FDB89-2CAC-44F3-9B13-96FBA9919618}" srcId="{2FE6F75D-2DE7-4AD1-B4BA-82016A955A5E}" destId="{B40E9350-F99E-4AC9-9DE4-D1B3D7CFF4D8}" srcOrd="0" destOrd="0" parTransId="{99D3F341-6D63-4618-B36A-7040D565A485}" sibTransId="{1B747CED-B208-411A-8CF9-4FD463B20CCB}"/>
    <dgm:cxn modelId="{7C915992-9380-45DA-93F5-D73557F6810E}" srcId="{FFD6E373-0610-4A4A-8293-4EDF71E9271D}" destId="{73831BF6-44CD-4A11-B476-96843413A1EF}" srcOrd="0" destOrd="0" parTransId="{D1B5DE1A-838A-415C-BC10-8EA74B5A7C42}" sibTransId="{F7E7BA43-C715-4456-B1E8-518E4CB1C3A4}"/>
    <dgm:cxn modelId="{62BBE694-B66D-4951-85EA-C2368CF96292}" type="presOf" srcId="{FFE1D665-94FC-414A-9C5F-86010A50B005}" destId="{B22376ED-ED1A-472D-9AA8-E8B9B580EA42}" srcOrd="0" destOrd="0" presId="urn:microsoft.com/office/officeart/2005/8/layout/orgChart1"/>
    <dgm:cxn modelId="{CD6C4499-DC1E-40CC-8E35-4F6380A39658}" type="presOf" srcId="{D1EE2FFE-EB6D-4C7B-8BAD-16F40A7AE712}" destId="{719F9F85-1A5B-4360-A726-EC254F5EAE2A}" srcOrd="1" destOrd="0" presId="urn:microsoft.com/office/officeart/2005/8/layout/orgChart1"/>
    <dgm:cxn modelId="{2AF7119B-E130-4F91-90B4-82D35FCBB6C8}" type="presOf" srcId="{703A7487-A277-4CC5-A6FE-D5710B8FA76F}" destId="{8C831C8E-69D8-4118-A44F-9DCED7AB4575}" srcOrd="0" destOrd="0" presId="urn:microsoft.com/office/officeart/2005/8/layout/orgChart1"/>
    <dgm:cxn modelId="{3483059E-2C77-49CB-A0A8-7CFE80D1757D}" type="presOf" srcId="{2BB2AFE1-8CAA-415B-B575-537861E2175E}" destId="{A1F7317A-CC5E-4D4C-9825-E3E6D57C4E25}" srcOrd="1" destOrd="0" presId="urn:microsoft.com/office/officeart/2005/8/layout/orgChart1"/>
    <dgm:cxn modelId="{667B65A8-C6E6-4C5C-84B5-8B8A709E80D3}" type="presOf" srcId="{37CE93AD-462B-47ED-B102-2A898D6531C7}" destId="{EF9F1BC8-F1A8-4D83-A98C-8C326F598892}" srcOrd="0" destOrd="0" presId="urn:microsoft.com/office/officeart/2005/8/layout/orgChart1"/>
    <dgm:cxn modelId="{796FD7AD-815A-4ABA-A595-DB930D56C50C}" type="presOf" srcId="{79087466-8311-440D-B419-40AACA077AB2}" destId="{3E933EFD-B367-4D86-80F9-34017A409C6B}" srcOrd="1" destOrd="0" presId="urn:microsoft.com/office/officeart/2005/8/layout/orgChart1"/>
    <dgm:cxn modelId="{BF394DB1-561F-4EA4-B733-C60710787754}" type="presOf" srcId="{73831BF6-44CD-4A11-B476-96843413A1EF}" destId="{2ADEF98B-5474-424D-8951-AD39E8C68DC0}" srcOrd="1" destOrd="0" presId="urn:microsoft.com/office/officeart/2005/8/layout/orgChart1"/>
    <dgm:cxn modelId="{ECC9C5B3-A433-4DD4-BCC2-9892444F1A76}" type="presOf" srcId="{FFD6E373-0610-4A4A-8293-4EDF71E9271D}" destId="{25B6D26E-09C9-4A50-BE05-07033AFDDE79}" srcOrd="1" destOrd="0" presId="urn:microsoft.com/office/officeart/2005/8/layout/orgChart1"/>
    <dgm:cxn modelId="{42121CB9-A138-43E0-8853-A091E7CBBDB5}" type="presOf" srcId="{51483AFF-A425-4405-B1D0-50C09BC3E9B5}" destId="{C8AB9F53-7DB6-45AF-9E08-0840E7C27783}" srcOrd="0" destOrd="0" presId="urn:microsoft.com/office/officeart/2005/8/layout/orgChart1"/>
    <dgm:cxn modelId="{BE693EBA-0452-41F5-BF71-FF3BA8785297}" type="presOf" srcId="{B40E9350-F99E-4AC9-9DE4-D1B3D7CFF4D8}" destId="{1DC20B98-C4C4-447C-BE2C-43E3E784B819}" srcOrd="1" destOrd="0" presId="urn:microsoft.com/office/officeart/2005/8/layout/orgChart1"/>
    <dgm:cxn modelId="{38B009BE-B283-4FF4-8ECD-4974AAD50E85}" type="presOf" srcId="{EE45E94D-E163-43E6-91B2-110CEEA98815}" destId="{6F86886C-F46D-4485-BA74-1CDDC97B55C6}" srcOrd="0" destOrd="0" presId="urn:microsoft.com/office/officeart/2005/8/layout/orgChart1"/>
    <dgm:cxn modelId="{F44FA0BE-9367-4347-8903-42DB89B4151C}" type="presOf" srcId="{FFD6E373-0610-4A4A-8293-4EDF71E9271D}" destId="{79F4CA82-062C-4ABE-BE80-4E02E66B2FD3}" srcOrd="0" destOrd="0" presId="urn:microsoft.com/office/officeart/2005/8/layout/orgChart1"/>
    <dgm:cxn modelId="{82C24AC1-9C45-4372-AAE3-E875210EBC92}" srcId="{C62274F8-F198-457F-8674-1A239BE46575}" destId="{81B7346F-44F1-49EF-9C98-04B76EC30576}" srcOrd="0" destOrd="0" parTransId="{6B3336BD-9633-4732-9204-CB1152466779}" sibTransId="{1EC2660E-FFC8-439E-B735-DE1B13B109A6}"/>
    <dgm:cxn modelId="{76368FC3-AEF5-4D44-9A08-8373E17422C3}" type="presOf" srcId="{B40E9350-F99E-4AC9-9DE4-D1B3D7CFF4D8}" destId="{438CAE1B-989A-48D9-8F90-13F76AB8FD8C}" srcOrd="0" destOrd="0" presId="urn:microsoft.com/office/officeart/2005/8/layout/orgChart1"/>
    <dgm:cxn modelId="{4275ACC5-E5DD-4971-84A2-D12C8A0A60D7}" type="presOf" srcId="{2E2D2546-2BFA-4FBC-A8DC-F1511957A0C5}" destId="{3BCD7E8E-5E50-42AF-B1C7-B57122151DA1}" srcOrd="0" destOrd="0" presId="urn:microsoft.com/office/officeart/2005/8/layout/orgChart1"/>
    <dgm:cxn modelId="{1F40C9C7-B3F0-46E3-A84D-86EFBC6E3EA4}" type="presOf" srcId="{39667515-91AD-4486-AEAD-B672C72233CE}" destId="{E7DF474C-98FF-441C-9D2C-3C90B855C482}" srcOrd="0" destOrd="0" presId="urn:microsoft.com/office/officeart/2005/8/layout/orgChart1"/>
    <dgm:cxn modelId="{D7BCFECB-5A62-49D4-B2AF-3607BBD05926}" type="presOf" srcId="{81B7346F-44F1-49EF-9C98-04B76EC30576}" destId="{2A41EF10-E3A6-4825-96B4-5277DFE1FA35}" srcOrd="0" destOrd="0" presId="urn:microsoft.com/office/officeart/2005/8/layout/orgChart1"/>
    <dgm:cxn modelId="{889152CE-719C-4F96-8F72-FC65C6398663}" srcId="{D1EE2FFE-EB6D-4C7B-8BAD-16F40A7AE712}" destId="{2BB2AFE1-8CAA-415B-B575-537861E2175E}" srcOrd="4" destOrd="0" parTransId="{231A1C6F-4970-4748-BA06-89336D6707E9}" sibTransId="{D1EC8913-2C9A-4856-BDA4-3FB82147E2E7}"/>
    <dgm:cxn modelId="{C5951CD6-31A4-404F-AAC2-3400E26717D5}" type="presOf" srcId="{79087466-8311-440D-B419-40AACA077AB2}" destId="{7312B7AA-1BC6-4F09-B3B1-D08FA352D197}" srcOrd="0" destOrd="0" presId="urn:microsoft.com/office/officeart/2005/8/layout/orgChart1"/>
    <dgm:cxn modelId="{BCB8F8DC-EB08-4CA7-9065-76B5C6B44E9C}" srcId="{73831BF6-44CD-4A11-B476-96843413A1EF}" destId="{79087466-8311-440D-B419-40AACA077AB2}" srcOrd="0" destOrd="0" parTransId="{EE45E94D-E163-43E6-91B2-110CEEA98815}" sibTransId="{3BD69B1E-9853-4F44-98DB-C40AA24E99A0}"/>
    <dgm:cxn modelId="{9146ABDE-79ED-42E8-95AA-EAA180CA85B0}" type="presOf" srcId="{6B3336BD-9633-4732-9204-CB1152466779}" destId="{2FE5D917-B8C4-4657-9C58-5A72FCBFFA6E}" srcOrd="0" destOrd="0" presId="urn:microsoft.com/office/officeart/2005/8/layout/orgChart1"/>
    <dgm:cxn modelId="{5136E7DE-37B2-4124-9F45-A8A7F95DE3D7}" type="presOf" srcId="{C62274F8-F198-457F-8674-1A239BE46575}" destId="{FD778689-F0A3-4EBD-87EE-869CC8CEBE74}" srcOrd="0" destOrd="0" presId="urn:microsoft.com/office/officeart/2005/8/layout/orgChart1"/>
    <dgm:cxn modelId="{799E9AE1-853E-4482-8199-99D239798B1D}" type="presOf" srcId="{231A1C6F-4970-4748-BA06-89336D6707E9}" destId="{C923329D-E7E3-4CDB-AD14-C3AAAA0E04AF}" srcOrd="0" destOrd="0" presId="urn:microsoft.com/office/officeart/2005/8/layout/orgChart1"/>
    <dgm:cxn modelId="{1032F4EA-3AB7-4113-9B19-1D5AA33DF895}" type="presOf" srcId="{C62274F8-F198-457F-8674-1A239BE46575}" destId="{8A3E7EC2-AA71-498A-B79C-83B613669433}" srcOrd="1" destOrd="0" presId="urn:microsoft.com/office/officeart/2005/8/layout/orgChart1"/>
    <dgm:cxn modelId="{892F60ED-D1BA-4447-BEF4-2D900348CA6A}" type="presOf" srcId="{D1EE2FFE-EB6D-4C7B-8BAD-16F40A7AE712}" destId="{4A72C610-D51D-418D-8B9A-5B7118959C6F}" srcOrd="0" destOrd="0" presId="urn:microsoft.com/office/officeart/2005/8/layout/orgChart1"/>
    <dgm:cxn modelId="{70F1FFF2-FA45-418A-9E3A-4B5F9EAAC02D}" type="presOf" srcId="{D2BDD784-74AC-4B67-A678-EB06066F118C}" destId="{FD94F6D6-4CE3-419E-AC1D-0B24BC239C0D}" srcOrd="0" destOrd="0" presId="urn:microsoft.com/office/officeart/2005/8/layout/orgChart1"/>
    <dgm:cxn modelId="{6F5020F5-6F99-4690-A7F1-011F67C4DDF7}" type="presOf" srcId="{2FE6F75D-2DE7-4AD1-B4BA-82016A955A5E}" destId="{9B08DAFB-E185-4A3A-A325-CC3EDEDEE528}" srcOrd="0" destOrd="0" presId="urn:microsoft.com/office/officeart/2005/8/layout/orgChart1"/>
    <dgm:cxn modelId="{E32D1BF9-9958-4C5C-BE87-7BD28C0FC0AC}" type="presOf" srcId="{D1B5DE1A-838A-415C-BC10-8EA74B5A7C42}" destId="{69DF5C9C-C392-4C9A-9859-4415AE509C48}" srcOrd="0" destOrd="0" presId="urn:microsoft.com/office/officeart/2005/8/layout/orgChart1"/>
    <dgm:cxn modelId="{DF83C924-6252-4D96-B04D-C9BC4059AB50}" type="presParOf" srcId="{FD94F6D6-4CE3-419E-AC1D-0B24BC239C0D}" destId="{1E8FB94D-E50A-4457-8C1E-D73D26E53AE6}" srcOrd="0" destOrd="0" presId="urn:microsoft.com/office/officeart/2005/8/layout/orgChart1"/>
    <dgm:cxn modelId="{9362131E-083B-4146-8DDE-5422FAD942E4}" type="presParOf" srcId="{1E8FB94D-E50A-4457-8C1E-D73D26E53AE6}" destId="{A53C0542-D8AF-44AB-8874-3597EFBE58B0}" srcOrd="0" destOrd="0" presId="urn:microsoft.com/office/officeart/2005/8/layout/orgChart1"/>
    <dgm:cxn modelId="{7D0809CD-F065-4A8F-A2BA-CF1B0F69D344}" type="presParOf" srcId="{A53C0542-D8AF-44AB-8874-3597EFBE58B0}" destId="{4A72C610-D51D-418D-8B9A-5B7118959C6F}" srcOrd="0" destOrd="0" presId="urn:microsoft.com/office/officeart/2005/8/layout/orgChart1"/>
    <dgm:cxn modelId="{47AE54C8-0EE7-46B1-9515-457AC2F76E54}" type="presParOf" srcId="{A53C0542-D8AF-44AB-8874-3597EFBE58B0}" destId="{719F9F85-1A5B-4360-A726-EC254F5EAE2A}" srcOrd="1" destOrd="0" presId="urn:microsoft.com/office/officeart/2005/8/layout/orgChart1"/>
    <dgm:cxn modelId="{F78676CE-8250-41CC-8D35-D07ACB996A82}" type="presParOf" srcId="{1E8FB94D-E50A-4457-8C1E-D73D26E53AE6}" destId="{E5287A59-6911-45BB-8F53-ADFED0396B06}" srcOrd="1" destOrd="0" presId="urn:microsoft.com/office/officeart/2005/8/layout/orgChart1"/>
    <dgm:cxn modelId="{59E75178-6759-4BCD-92CC-5E8A201B7EF5}" type="presParOf" srcId="{E5287A59-6911-45BB-8F53-ADFED0396B06}" destId="{3BCD7E8E-5E50-42AF-B1C7-B57122151DA1}" srcOrd="0" destOrd="0" presId="urn:microsoft.com/office/officeart/2005/8/layout/orgChart1"/>
    <dgm:cxn modelId="{C34D5C24-6E5F-4111-8965-8CD90AADE319}" type="presParOf" srcId="{E5287A59-6911-45BB-8F53-ADFED0396B06}" destId="{E18F3F40-8915-4051-9FD3-7CEE2FEA389F}" srcOrd="1" destOrd="0" presId="urn:microsoft.com/office/officeart/2005/8/layout/orgChart1"/>
    <dgm:cxn modelId="{ACB2634D-5924-48BE-995B-CD2ACCF4A2B7}" type="presParOf" srcId="{E18F3F40-8915-4051-9FD3-7CEE2FEA389F}" destId="{D16C45B9-B48E-4FD3-A29A-84F89481EA28}" srcOrd="0" destOrd="0" presId="urn:microsoft.com/office/officeart/2005/8/layout/orgChart1"/>
    <dgm:cxn modelId="{09041E36-B6B0-4999-9C64-D020010E7E1E}" type="presParOf" srcId="{D16C45B9-B48E-4FD3-A29A-84F89481EA28}" destId="{8C831C8E-69D8-4118-A44F-9DCED7AB4575}" srcOrd="0" destOrd="0" presId="urn:microsoft.com/office/officeart/2005/8/layout/orgChart1"/>
    <dgm:cxn modelId="{E9179457-CCC2-486F-96AB-E0E70C4D57F9}" type="presParOf" srcId="{D16C45B9-B48E-4FD3-A29A-84F89481EA28}" destId="{2152D564-EFA1-46E8-9991-B2A1F3BBD12E}" srcOrd="1" destOrd="0" presId="urn:microsoft.com/office/officeart/2005/8/layout/orgChart1"/>
    <dgm:cxn modelId="{D0207194-70EC-45BC-AC0C-5F0FEF02AEF7}" type="presParOf" srcId="{E18F3F40-8915-4051-9FD3-7CEE2FEA389F}" destId="{C52C2692-0196-4919-8056-E0AB0F379DEE}" srcOrd="1" destOrd="0" presId="urn:microsoft.com/office/officeart/2005/8/layout/orgChart1"/>
    <dgm:cxn modelId="{732113CE-0DF4-46EE-86B5-9D5233658487}" type="presParOf" srcId="{E18F3F40-8915-4051-9FD3-7CEE2FEA389F}" destId="{CF2C9165-BCF4-454B-A713-CC510937058B}" srcOrd="2" destOrd="0" presId="urn:microsoft.com/office/officeart/2005/8/layout/orgChart1"/>
    <dgm:cxn modelId="{0E7E8EAE-FD76-4475-B5AC-E4EB03B39770}" type="presParOf" srcId="{E5287A59-6911-45BB-8F53-ADFED0396B06}" destId="{39234D09-C96D-4CE7-9AA9-6388D611D257}" srcOrd="2" destOrd="0" presId="urn:microsoft.com/office/officeart/2005/8/layout/orgChart1"/>
    <dgm:cxn modelId="{E2F0F888-DDB5-4E38-97DA-718DF9E99566}" type="presParOf" srcId="{E5287A59-6911-45BB-8F53-ADFED0396B06}" destId="{586C0539-5210-4755-B898-1CCB3A88574C}" srcOrd="3" destOrd="0" presId="urn:microsoft.com/office/officeart/2005/8/layout/orgChart1"/>
    <dgm:cxn modelId="{91CB6035-9142-4ABE-BBB5-582622573966}" type="presParOf" srcId="{586C0539-5210-4755-B898-1CCB3A88574C}" destId="{2932E039-65D1-4C74-B6DC-9FDBD2A50B03}" srcOrd="0" destOrd="0" presId="urn:microsoft.com/office/officeart/2005/8/layout/orgChart1"/>
    <dgm:cxn modelId="{4F98FE3D-711F-419F-9337-168964A6CD1B}" type="presParOf" srcId="{2932E039-65D1-4C74-B6DC-9FDBD2A50B03}" destId="{EF9F1BC8-F1A8-4D83-A98C-8C326F598892}" srcOrd="0" destOrd="0" presId="urn:microsoft.com/office/officeart/2005/8/layout/orgChart1"/>
    <dgm:cxn modelId="{C98CDF99-79E6-4443-AE65-9FAF0119354C}" type="presParOf" srcId="{2932E039-65D1-4C74-B6DC-9FDBD2A50B03}" destId="{241EEB6E-4975-4544-994F-ABD821055723}" srcOrd="1" destOrd="0" presId="urn:microsoft.com/office/officeart/2005/8/layout/orgChart1"/>
    <dgm:cxn modelId="{19A0C75F-6AC9-4637-AB7D-91642BB775F6}" type="presParOf" srcId="{586C0539-5210-4755-B898-1CCB3A88574C}" destId="{8A844C91-7AEA-4584-9923-0FAB3E03D523}" srcOrd="1" destOrd="0" presId="urn:microsoft.com/office/officeart/2005/8/layout/orgChart1"/>
    <dgm:cxn modelId="{9346C3DC-ED89-4294-8672-B65CE95D520F}" type="presParOf" srcId="{586C0539-5210-4755-B898-1CCB3A88574C}" destId="{68522F8C-3444-4274-B598-8A7876F1D47A}" srcOrd="2" destOrd="0" presId="urn:microsoft.com/office/officeart/2005/8/layout/orgChart1"/>
    <dgm:cxn modelId="{6370B35C-0D0E-4118-8AF2-7E08D5025987}" type="presParOf" srcId="{E5287A59-6911-45BB-8F53-ADFED0396B06}" destId="{E7DF474C-98FF-441C-9D2C-3C90B855C482}" srcOrd="4" destOrd="0" presId="urn:microsoft.com/office/officeart/2005/8/layout/orgChart1"/>
    <dgm:cxn modelId="{74622667-F708-460C-A452-7473F41E4524}" type="presParOf" srcId="{E5287A59-6911-45BB-8F53-ADFED0396B06}" destId="{84D1A4DF-B155-4FC5-A5E0-2743C4B181EA}" srcOrd="5" destOrd="0" presId="urn:microsoft.com/office/officeart/2005/8/layout/orgChart1"/>
    <dgm:cxn modelId="{B0232094-4963-4F9B-969C-3D70F166B464}" type="presParOf" srcId="{84D1A4DF-B155-4FC5-A5E0-2743C4B181EA}" destId="{CC98FA4C-8560-4F50-BA37-E113F0333FA8}" srcOrd="0" destOrd="0" presId="urn:microsoft.com/office/officeart/2005/8/layout/orgChart1"/>
    <dgm:cxn modelId="{FF954E2C-6657-4E07-8AB4-A357B4077868}" type="presParOf" srcId="{CC98FA4C-8560-4F50-BA37-E113F0333FA8}" destId="{C8AB9F53-7DB6-45AF-9E08-0840E7C27783}" srcOrd="0" destOrd="0" presId="urn:microsoft.com/office/officeart/2005/8/layout/orgChart1"/>
    <dgm:cxn modelId="{BA80432A-29AF-4EE0-ABA7-B88133199330}" type="presParOf" srcId="{CC98FA4C-8560-4F50-BA37-E113F0333FA8}" destId="{BF6119FC-8CCC-4CA7-991B-0E3EC263EE0E}" srcOrd="1" destOrd="0" presId="urn:microsoft.com/office/officeart/2005/8/layout/orgChart1"/>
    <dgm:cxn modelId="{4AB32FF2-3A5A-40B3-91D1-8EC27CE6AABF}" type="presParOf" srcId="{84D1A4DF-B155-4FC5-A5E0-2743C4B181EA}" destId="{C0162B2F-D864-44F5-A7F3-39FA45F969DE}" srcOrd="1" destOrd="0" presId="urn:microsoft.com/office/officeart/2005/8/layout/orgChart1"/>
    <dgm:cxn modelId="{E4D7FCA2-4254-41E9-A352-30E4E94DF687}" type="presParOf" srcId="{84D1A4DF-B155-4FC5-A5E0-2743C4B181EA}" destId="{4081090A-8878-4F7D-B0C1-9746E8A6A6BA}" srcOrd="2" destOrd="0" presId="urn:microsoft.com/office/officeart/2005/8/layout/orgChart1"/>
    <dgm:cxn modelId="{C9AE4D24-C903-4B62-B12A-3182B7018353}" type="presParOf" srcId="{E5287A59-6911-45BB-8F53-ADFED0396B06}" destId="{C923329D-E7E3-4CDB-AD14-C3AAAA0E04AF}" srcOrd="6" destOrd="0" presId="urn:microsoft.com/office/officeart/2005/8/layout/orgChart1"/>
    <dgm:cxn modelId="{5F9FA332-5E25-4E54-A57E-5737E6B8BF7E}" type="presParOf" srcId="{E5287A59-6911-45BB-8F53-ADFED0396B06}" destId="{BD1C6215-5956-4FB3-97CB-B92EBC85134C}" srcOrd="7" destOrd="0" presId="urn:microsoft.com/office/officeart/2005/8/layout/orgChart1"/>
    <dgm:cxn modelId="{CEF249E2-955D-47FF-90C9-92CF7D515C73}" type="presParOf" srcId="{BD1C6215-5956-4FB3-97CB-B92EBC85134C}" destId="{77D6ABDE-B163-4BFA-A1A2-B1115525423B}" srcOrd="0" destOrd="0" presId="urn:microsoft.com/office/officeart/2005/8/layout/orgChart1"/>
    <dgm:cxn modelId="{05AE25BD-8CF8-4885-95E2-8674B09790EA}" type="presParOf" srcId="{77D6ABDE-B163-4BFA-A1A2-B1115525423B}" destId="{5C751107-7326-4E04-9A08-CAF07184F721}" srcOrd="0" destOrd="0" presId="urn:microsoft.com/office/officeart/2005/8/layout/orgChart1"/>
    <dgm:cxn modelId="{21EF23F3-8CD5-4C25-B7C9-BE54F433B231}" type="presParOf" srcId="{77D6ABDE-B163-4BFA-A1A2-B1115525423B}" destId="{A1F7317A-CC5E-4D4C-9825-E3E6D57C4E25}" srcOrd="1" destOrd="0" presId="urn:microsoft.com/office/officeart/2005/8/layout/orgChart1"/>
    <dgm:cxn modelId="{A7C48B0E-A438-4415-A655-46C957388C27}" type="presParOf" srcId="{BD1C6215-5956-4FB3-97CB-B92EBC85134C}" destId="{6A94AFE4-4878-49CB-A9A2-A4FFB408B1F4}" srcOrd="1" destOrd="0" presId="urn:microsoft.com/office/officeart/2005/8/layout/orgChart1"/>
    <dgm:cxn modelId="{939F9504-A4A7-4D8B-91D1-B28433A8868B}" type="presParOf" srcId="{6A94AFE4-4878-49CB-A9A2-A4FFB408B1F4}" destId="{4E35A612-CFB6-4D1F-BB60-44A1D5CDBB51}" srcOrd="0" destOrd="0" presId="urn:microsoft.com/office/officeart/2005/8/layout/orgChart1"/>
    <dgm:cxn modelId="{6BF51890-4B1A-4AFE-85E0-FA4E28F39F38}" type="presParOf" srcId="{6A94AFE4-4878-49CB-A9A2-A4FFB408B1F4}" destId="{78EF850B-B9C4-4DAB-90E2-19E12508CE8A}" srcOrd="1" destOrd="0" presId="urn:microsoft.com/office/officeart/2005/8/layout/orgChart1"/>
    <dgm:cxn modelId="{623BB1F2-21C4-41E2-94F6-245E0ADF4F6A}" type="presParOf" srcId="{78EF850B-B9C4-4DAB-90E2-19E12508CE8A}" destId="{8988129D-B771-4B57-92E2-C4ED8F10C71B}" srcOrd="0" destOrd="0" presId="urn:microsoft.com/office/officeart/2005/8/layout/orgChart1"/>
    <dgm:cxn modelId="{4FEB9AB7-04CE-4F9F-9E2D-2BD1FAC9BDCA}" type="presParOf" srcId="{8988129D-B771-4B57-92E2-C4ED8F10C71B}" destId="{79F4CA82-062C-4ABE-BE80-4E02E66B2FD3}" srcOrd="0" destOrd="0" presId="urn:microsoft.com/office/officeart/2005/8/layout/orgChart1"/>
    <dgm:cxn modelId="{55727377-BDEC-409A-B896-119D28D25300}" type="presParOf" srcId="{8988129D-B771-4B57-92E2-C4ED8F10C71B}" destId="{25B6D26E-09C9-4A50-BE05-07033AFDDE79}" srcOrd="1" destOrd="0" presId="urn:microsoft.com/office/officeart/2005/8/layout/orgChart1"/>
    <dgm:cxn modelId="{AE7E0D9B-DC31-4496-900A-C3C774B031F3}" type="presParOf" srcId="{78EF850B-B9C4-4DAB-90E2-19E12508CE8A}" destId="{A3D7B711-3831-4FA8-A8F3-248A94A0EE82}" srcOrd="1" destOrd="0" presId="urn:microsoft.com/office/officeart/2005/8/layout/orgChart1"/>
    <dgm:cxn modelId="{F006598E-BA3C-4D11-B9AB-2C6B3DFDAAF1}" type="presParOf" srcId="{A3D7B711-3831-4FA8-A8F3-248A94A0EE82}" destId="{69DF5C9C-C392-4C9A-9859-4415AE509C48}" srcOrd="0" destOrd="0" presId="urn:microsoft.com/office/officeart/2005/8/layout/orgChart1"/>
    <dgm:cxn modelId="{A8F539C0-CC75-4CAD-BEE2-703D3287D084}" type="presParOf" srcId="{A3D7B711-3831-4FA8-A8F3-248A94A0EE82}" destId="{62197E43-990A-42F7-A7F4-78C4859B6494}" srcOrd="1" destOrd="0" presId="urn:microsoft.com/office/officeart/2005/8/layout/orgChart1"/>
    <dgm:cxn modelId="{69837EA4-D273-4AE7-AB9A-EA1E2CA7B789}" type="presParOf" srcId="{62197E43-990A-42F7-A7F4-78C4859B6494}" destId="{7130DA08-E8C1-4837-9DFC-8ED64BF62F7B}" srcOrd="0" destOrd="0" presId="urn:microsoft.com/office/officeart/2005/8/layout/orgChart1"/>
    <dgm:cxn modelId="{03B112AE-EF06-460C-A714-F786AC23365D}" type="presParOf" srcId="{7130DA08-E8C1-4837-9DFC-8ED64BF62F7B}" destId="{EE5215DC-24A7-4306-81B8-1AE2BE3A2FA2}" srcOrd="0" destOrd="0" presId="urn:microsoft.com/office/officeart/2005/8/layout/orgChart1"/>
    <dgm:cxn modelId="{F8453482-6F31-4133-AC8F-1DEB702C95A7}" type="presParOf" srcId="{7130DA08-E8C1-4837-9DFC-8ED64BF62F7B}" destId="{2ADEF98B-5474-424D-8951-AD39E8C68DC0}" srcOrd="1" destOrd="0" presId="urn:microsoft.com/office/officeart/2005/8/layout/orgChart1"/>
    <dgm:cxn modelId="{49F89DFB-F844-45AA-80E3-EBFCC87E349D}" type="presParOf" srcId="{62197E43-990A-42F7-A7F4-78C4859B6494}" destId="{348D5393-1022-4641-80E2-BDB4DB27258D}" srcOrd="1" destOrd="0" presId="urn:microsoft.com/office/officeart/2005/8/layout/orgChart1"/>
    <dgm:cxn modelId="{D4B433FC-8AC0-4F30-B9DB-3C867FDA465A}" type="presParOf" srcId="{348D5393-1022-4641-80E2-BDB4DB27258D}" destId="{6F86886C-F46D-4485-BA74-1CDDC97B55C6}" srcOrd="0" destOrd="0" presId="urn:microsoft.com/office/officeart/2005/8/layout/orgChart1"/>
    <dgm:cxn modelId="{14C47B71-4B81-4012-8C99-3EF2A5FD7532}" type="presParOf" srcId="{348D5393-1022-4641-80E2-BDB4DB27258D}" destId="{26A59DBF-C062-4CA8-8C20-116E41F8EBCF}" srcOrd="1" destOrd="0" presId="urn:microsoft.com/office/officeart/2005/8/layout/orgChart1"/>
    <dgm:cxn modelId="{3C326C23-5154-4322-A0C5-8BE67D40AD21}" type="presParOf" srcId="{26A59DBF-C062-4CA8-8C20-116E41F8EBCF}" destId="{097D8584-1728-4590-BB4C-B0ED44EF3EA8}" srcOrd="0" destOrd="0" presId="urn:microsoft.com/office/officeart/2005/8/layout/orgChart1"/>
    <dgm:cxn modelId="{3B8B4A0E-F570-43C6-9A32-BA65BF428B90}" type="presParOf" srcId="{097D8584-1728-4590-BB4C-B0ED44EF3EA8}" destId="{7312B7AA-1BC6-4F09-B3B1-D08FA352D197}" srcOrd="0" destOrd="0" presId="urn:microsoft.com/office/officeart/2005/8/layout/orgChart1"/>
    <dgm:cxn modelId="{A37BFEC9-655F-4AE9-BC7D-336284FDA0AD}" type="presParOf" srcId="{097D8584-1728-4590-BB4C-B0ED44EF3EA8}" destId="{3E933EFD-B367-4D86-80F9-34017A409C6B}" srcOrd="1" destOrd="0" presId="urn:microsoft.com/office/officeart/2005/8/layout/orgChart1"/>
    <dgm:cxn modelId="{9A844CCF-2D4C-4184-927C-5EEA33803B04}" type="presParOf" srcId="{26A59DBF-C062-4CA8-8C20-116E41F8EBCF}" destId="{327ED37E-0210-44A7-83E1-5C134E23706E}" srcOrd="1" destOrd="0" presId="urn:microsoft.com/office/officeart/2005/8/layout/orgChart1"/>
    <dgm:cxn modelId="{40CB7C63-15B7-46F0-BFD5-22BD3D876F6C}" type="presParOf" srcId="{26A59DBF-C062-4CA8-8C20-116E41F8EBCF}" destId="{A071BF2D-7430-4EBB-985C-D79EE7D0EE26}" srcOrd="2" destOrd="0" presId="urn:microsoft.com/office/officeart/2005/8/layout/orgChart1"/>
    <dgm:cxn modelId="{4027CA90-F310-4806-810B-CC699A60E90D}" type="presParOf" srcId="{62197E43-990A-42F7-A7F4-78C4859B6494}" destId="{3B1663B0-9E25-48FD-B490-F71CC8005129}" srcOrd="2" destOrd="0" presId="urn:microsoft.com/office/officeart/2005/8/layout/orgChart1"/>
    <dgm:cxn modelId="{9FBEC6AA-2077-4A81-BECD-C46DEF16F6F0}" type="presParOf" srcId="{78EF850B-B9C4-4DAB-90E2-19E12508CE8A}" destId="{80EE5957-65F0-41A1-9111-1887A442B14B}" srcOrd="2" destOrd="0" presId="urn:microsoft.com/office/officeart/2005/8/layout/orgChart1"/>
    <dgm:cxn modelId="{7B95DB3A-E27A-445F-B82C-DA3D32C4ECE8}" type="presParOf" srcId="{BD1C6215-5956-4FB3-97CB-B92EBC85134C}" destId="{8B774713-EEC7-4405-8229-189F67D4E946}" srcOrd="2" destOrd="0" presId="urn:microsoft.com/office/officeart/2005/8/layout/orgChart1"/>
    <dgm:cxn modelId="{76B41D3C-96EE-4D6D-9153-F0609B43B30C}" type="presParOf" srcId="{E5287A59-6911-45BB-8F53-ADFED0396B06}" destId="{801DFBD1-0849-42F0-919C-579A1E926FA1}" srcOrd="8" destOrd="0" presId="urn:microsoft.com/office/officeart/2005/8/layout/orgChart1"/>
    <dgm:cxn modelId="{9034D9F5-D7A8-4ADF-A090-F081ED1946B9}" type="presParOf" srcId="{E5287A59-6911-45BB-8F53-ADFED0396B06}" destId="{DDE4216F-D349-4852-A322-0C4B139ECAC0}" srcOrd="9" destOrd="0" presId="urn:microsoft.com/office/officeart/2005/8/layout/orgChart1"/>
    <dgm:cxn modelId="{37DE785D-B018-4E3C-B9DD-89A11BBDCE34}" type="presParOf" srcId="{DDE4216F-D349-4852-A322-0C4B139ECAC0}" destId="{E67BF539-350D-48FF-B899-C13C2DD98A5C}" srcOrd="0" destOrd="0" presId="urn:microsoft.com/office/officeart/2005/8/layout/orgChart1"/>
    <dgm:cxn modelId="{060F251F-0F73-4161-A08B-AA2B30F6789E}" type="presParOf" srcId="{E67BF539-350D-48FF-B899-C13C2DD98A5C}" destId="{9B08DAFB-E185-4A3A-A325-CC3EDEDEE528}" srcOrd="0" destOrd="0" presId="urn:microsoft.com/office/officeart/2005/8/layout/orgChart1"/>
    <dgm:cxn modelId="{7DA411B4-89D8-4536-AC26-A0269EAEE8BE}" type="presParOf" srcId="{E67BF539-350D-48FF-B899-C13C2DD98A5C}" destId="{7B82D1F7-62A6-48E3-B09D-5F92ECA12BEE}" srcOrd="1" destOrd="0" presId="urn:microsoft.com/office/officeart/2005/8/layout/orgChart1"/>
    <dgm:cxn modelId="{C7599FD6-9334-4AE4-8998-A5B12E2CB088}" type="presParOf" srcId="{DDE4216F-D349-4852-A322-0C4B139ECAC0}" destId="{018AD19B-B068-48AC-9C0F-DC6C57E3D0E0}" srcOrd="1" destOrd="0" presId="urn:microsoft.com/office/officeart/2005/8/layout/orgChart1"/>
    <dgm:cxn modelId="{15859330-346A-4E7B-AC8A-B183FB84E01B}" type="presParOf" srcId="{018AD19B-B068-48AC-9C0F-DC6C57E3D0E0}" destId="{A88B32E2-5658-4B66-947D-AB60368C4249}" srcOrd="0" destOrd="0" presId="urn:microsoft.com/office/officeart/2005/8/layout/orgChart1"/>
    <dgm:cxn modelId="{1A96A864-420C-4122-AE7F-C300480CE1E7}" type="presParOf" srcId="{018AD19B-B068-48AC-9C0F-DC6C57E3D0E0}" destId="{1DE8A926-377B-4446-AA76-285752A4E2F0}" srcOrd="1" destOrd="0" presId="urn:microsoft.com/office/officeart/2005/8/layout/orgChart1"/>
    <dgm:cxn modelId="{7DABA352-DF5D-484D-9A7F-514EEE65F1EF}" type="presParOf" srcId="{1DE8A926-377B-4446-AA76-285752A4E2F0}" destId="{47DD8352-CDFF-43AB-882D-61CB04360F03}" srcOrd="0" destOrd="0" presId="urn:microsoft.com/office/officeart/2005/8/layout/orgChart1"/>
    <dgm:cxn modelId="{CE957AF0-1A4C-4BBC-836A-FE21F5E6F9BC}" type="presParOf" srcId="{47DD8352-CDFF-43AB-882D-61CB04360F03}" destId="{438CAE1B-989A-48D9-8F90-13F76AB8FD8C}" srcOrd="0" destOrd="0" presId="urn:microsoft.com/office/officeart/2005/8/layout/orgChart1"/>
    <dgm:cxn modelId="{D08AC459-57A5-4CE4-A2F9-0BE9063A40BB}" type="presParOf" srcId="{47DD8352-CDFF-43AB-882D-61CB04360F03}" destId="{1DC20B98-C4C4-447C-BE2C-43E3E784B819}" srcOrd="1" destOrd="0" presId="urn:microsoft.com/office/officeart/2005/8/layout/orgChart1"/>
    <dgm:cxn modelId="{92BFDFE9-0E95-4844-A92E-4D7CAD18A1BD}" type="presParOf" srcId="{1DE8A926-377B-4446-AA76-285752A4E2F0}" destId="{708657A9-2EAC-47DB-9CFD-7DC669E5284C}" srcOrd="1" destOrd="0" presId="urn:microsoft.com/office/officeart/2005/8/layout/orgChart1"/>
    <dgm:cxn modelId="{46E5E5E7-C2BB-4513-8779-D2EC74EE6845}" type="presParOf" srcId="{708657A9-2EAC-47DB-9CFD-7DC669E5284C}" destId="{B22376ED-ED1A-472D-9AA8-E8B9B580EA42}" srcOrd="0" destOrd="0" presId="urn:microsoft.com/office/officeart/2005/8/layout/orgChart1"/>
    <dgm:cxn modelId="{ECC7F3D0-B6D2-47A9-9196-11BB5AEFDAEB}" type="presParOf" srcId="{708657A9-2EAC-47DB-9CFD-7DC669E5284C}" destId="{661F0F88-8A65-4448-BAF3-9CEF2C1A773C}" srcOrd="1" destOrd="0" presId="urn:microsoft.com/office/officeart/2005/8/layout/orgChart1"/>
    <dgm:cxn modelId="{6E8E7C7A-C9ED-4DB1-8638-5A19227CE510}" type="presParOf" srcId="{661F0F88-8A65-4448-BAF3-9CEF2C1A773C}" destId="{41EF24E7-9841-4A6C-BBE0-DF8C400AB27B}" srcOrd="0" destOrd="0" presId="urn:microsoft.com/office/officeart/2005/8/layout/orgChart1"/>
    <dgm:cxn modelId="{8533BA55-CBB6-40BC-8C63-F240D7B2768E}" type="presParOf" srcId="{41EF24E7-9841-4A6C-BBE0-DF8C400AB27B}" destId="{FD778689-F0A3-4EBD-87EE-869CC8CEBE74}" srcOrd="0" destOrd="0" presId="urn:microsoft.com/office/officeart/2005/8/layout/orgChart1"/>
    <dgm:cxn modelId="{04EE6E2C-BA1B-4611-91EB-7C4C2953A606}" type="presParOf" srcId="{41EF24E7-9841-4A6C-BBE0-DF8C400AB27B}" destId="{8A3E7EC2-AA71-498A-B79C-83B613669433}" srcOrd="1" destOrd="0" presId="urn:microsoft.com/office/officeart/2005/8/layout/orgChart1"/>
    <dgm:cxn modelId="{08F63B6C-1226-4CC3-B9ED-6CECC51F6E75}" type="presParOf" srcId="{661F0F88-8A65-4448-BAF3-9CEF2C1A773C}" destId="{7007D86C-F0B1-412B-BAF9-EC595261FEB2}" srcOrd="1" destOrd="0" presId="urn:microsoft.com/office/officeart/2005/8/layout/orgChart1"/>
    <dgm:cxn modelId="{AF29C31D-9AF7-4D7B-B5E4-A5329592737C}" type="presParOf" srcId="{7007D86C-F0B1-412B-BAF9-EC595261FEB2}" destId="{2FE5D917-B8C4-4657-9C58-5A72FCBFFA6E}" srcOrd="0" destOrd="0" presId="urn:microsoft.com/office/officeart/2005/8/layout/orgChart1"/>
    <dgm:cxn modelId="{CC222B93-C30D-4C0E-BD43-46DD65AE8BDF}" type="presParOf" srcId="{7007D86C-F0B1-412B-BAF9-EC595261FEB2}" destId="{47A957A4-CC12-4F91-A1EB-2A1F1086D54A}" srcOrd="1" destOrd="0" presId="urn:microsoft.com/office/officeart/2005/8/layout/orgChart1"/>
    <dgm:cxn modelId="{5BE4FEE6-F754-4758-8F21-9FB2DC91B16C}" type="presParOf" srcId="{47A957A4-CC12-4F91-A1EB-2A1F1086D54A}" destId="{69EF0499-7A5A-4B48-88FE-A4904AD6A3D4}" srcOrd="0" destOrd="0" presId="urn:microsoft.com/office/officeart/2005/8/layout/orgChart1"/>
    <dgm:cxn modelId="{32AC3E98-FF38-41B3-8E2B-2E2ADF84A0D3}" type="presParOf" srcId="{69EF0499-7A5A-4B48-88FE-A4904AD6A3D4}" destId="{2A41EF10-E3A6-4825-96B4-5277DFE1FA35}" srcOrd="0" destOrd="0" presId="urn:microsoft.com/office/officeart/2005/8/layout/orgChart1"/>
    <dgm:cxn modelId="{36CA0257-0EDA-47D9-9C36-5848A29B2373}" type="presParOf" srcId="{69EF0499-7A5A-4B48-88FE-A4904AD6A3D4}" destId="{E9857BBA-08FA-4037-8B4E-A4D768D309B3}" srcOrd="1" destOrd="0" presId="urn:microsoft.com/office/officeart/2005/8/layout/orgChart1"/>
    <dgm:cxn modelId="{7DCED6BB-629F-414F-AD65-B64748C75B19}" type="presParOf" srcId="{47A957A4-CC12-4F91-A1EB-2A1F1086D54A}" destId="{3A9D347D-27D5-4C05-A01F-79D3244BE0D2}" srcOrd="1" destOrd="0" presId="urn:microsoft.com/office/officeart/2005/8/layout/orgChart1"/>
    <dgm:cxn modelId="{6F059DC9-3D80-4772-B690-14DBEBAF5D78}" type="presParOf" srcId="{47A957A4-CC12-4F91-A1EB-2A1F1086D54A}" destId="{574D3C03-3686-4374-A443-B6F37807974F}" srcOrd="2" destOrd="0" presId="urn:microsoft.com/office/officeart/2005/8/layout/orgChart1"/>
    <dgm:cxn modelId="{A7C70F58-7742-4421-8DAA-42C9BE49F69B}" type="presParOf" srcId="{661F0F88-8A65-4448-BAF3-9CEF2C1A773C}" destId="{98925115-145D-4899-80B7-F37BCC49023F}" srcOrd="2" destOrd="0" presId="urn:microsoft.com/office/officeart/2005/8/layout/orgChart1"/>
    <dgm:cxn modelId="{36C5145F-EE3F-4749-9A16-F3A8D1D9FF0F}" type="presParOf" srcId="{1DE8A926-377B-4446-AA76-285752A4E2F0}" destId="{BF2A5C46-B3FA-42F4-9AF7-419FC0906220}" srcOrd="2" destOrd="0" presId="urn:microsoft.com/office/officeart/2005/8/layout/orgChart1"/>
    <dgm:cxn modelId="{BF24A0EF-1369-48EE-BCF3-45D47B1F2650}" type="presParOf" srcId="{DDE4216F-D349-4852-A322-0C4B139ECAC0}" destId="{8AE38B0E-1D4B-40A3-BB35-0554211E60B5}" srcOrd="2" destOrd="0" presId="urn:microsoft.com/office/officeart/2005/8/layout/orgChart1"/>
    <dgm:cxn modelId="{77D84FCD-C440-4F4F-9621-26CD0BF9D457}" type="presParOf" srcId="{1E8FB94D-E50A-4457-8C1E-D73D26E53AE6}" destId="{0E90ACDA-89CE-4F37-A530-9E82ACCC98B9}" srcOrd="2" destOrd="0" presId="urn:microsoft.com/office/officeart/2005/8/layout/orgChart1"/>
    <dgm:cxn modelId="{8156F575-B246-4263-BAC4-0F8F9854BEDF}" type="presParOf" srcId="{0E90ACDA-89CE-4F37-A530-9E82ACCC98B9}" destId="{73307E5E-E136-4A6F-AE33-75E3D33C8420}" srcOrd="0" destOrd="0" presId="urn:microsoft.com/office/officeart/2005/8/layout/orgChart1"/>
    <dgm:cxn modelId="{6C975A4A-5C50-460E-ADB0-C451B0FAAD9E}" type="presParOf" srcId="{0E90ACDA-89CE-4F37-A530-9E82ACCC98B9}" destId="{A267AFCC-95B2-4410-A104-A84C3228766D}" srcOrd="1" destOrd="0" presId="urn:microsoft.com/office/officeart/2005/8/layout/orgChart1"/>
    <dgm:cxn modelId="{F3931C77-8D6D-4D5E-9CB4-A8140922BB3D}" type="presParOf" srcId="{A267AFCC-95B2-4410-A104-A84C3228766D}" destId="{39AA54C8-9D65-4F03-B23C-6593FDDF834C}" srcOrd="0" destOrd="0" presId="urn:microsoft.com/office/officeart/2005/8/layout/orgChart1"/>
    <dgm:cxn modelId="{E6F76643-7334-4CEA-871E-B4A39C8B2F43}" type="presParOf" srcId="{39AA54C8-9D65-4F03-B23C-6593FDDF834C}" destId="{008D76B5-6EDB-4D50-A988-CF9FF1BA1262}" srcOrd="0" destOrd="0" presId="urn:microsoft.com/office/officeart/2005/8/layout/orgChart1"/>
    <dgm:cxn modelId="{F32EA2F5-DF6E-4D2E-B6C1-7C1630C262CC}" type="presParOf" srcId="{39AA54C8-9D65-4F03-B23C-6593FDDF834C}" destId="{25299299-D587-4484-8B68-ED678B828F9E}" srcOrd="1" destOrd="0" presId="urn:microsoft.com/office/officeart/2005/8/layout/orgChart1"/>
    <dgm:cxn modelId="{324B4C74-9232-43E5-89E9-0D141DC748DF}" type="presParOf" srcId="{A267AFCC-95B2-4410-A104-A84C3228766D}" destId="{B10647C4-CB18-4843-85CB-B444267F9112}" srcOrd="1" destOrd="0" presId="urn:microsoft.com/office/officeart/2005/8/layout/orgChart1"/>
    <dgm:cxn modelId="{25894F2D-2346-4117-9D33-C06CFF698571}" type="presParOf" srcId="{A267AFCC-95B2-4410-A104-A84C3228766D}" destId="{DF777B4A-74E9-46CB-B202-89807C963F5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07E5E-E136-4A6F-AE33-75E3D33C8420}">
      <dsp:nvSpPr>
        <dsp:cNvPr id="0" name=""/>
        <dsp:cNvSpPr/>
      </dsp:nvSpPr>
      <dsp:spPr>
        <a:xfrm>
          <a:off x="3764986" y="799307"/>
          <a:ext cx="92563" cy="487567"/>
        </a:xfrm>
        <a:custGeom>
          <a:avLst/>
          <a:gdLst/>
          <a:ahLst/>
          <a:cxnLst/>
          <a:rect l="0" t="0" r="0" b="0"/>
          <a:pathLst>
            <a:path>
              <a:moveTo>
                <a:pt x="0" y="0"/>
              </a:moveTo>
              <a:lnTo>
                <a:pt x="0" y="487567"/>
              </a:lnTo>
              <a:lnTo>
                <a:pt x="92563" y="48756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E5D917-B8C4-4657-9C58-5A72FCBFFA6E}">
      <dsp:nvSpPr>
        <dsp:cNvPr id="0" name=""/>
        <dsp:cNvSpPr/>
      </dsp:nvSpPr>
      <dsp:spPr>
        <a:xfrm>
          <a:off x="3695035" y="4138160"/>
          <a:ext cx="91440" cy="192514"/>
        </a:xfrm>
        <a:custGeom>
          <a:avLst/>
          <a:gdLst/>
          <a:ahLst/>
          <a:cxnLst/>
          <a:rect l="0" t="0" r="0" b="0"/>
          <a:pathLst>
            <a:path>
              <a:moveTo>
                <a:pt x="45720" y="0"/>
              </a:moveTo>
              <a:lnTo>
                <a:pt x="45720" y="58326"/>
              </a:lnTo>
              <a:lnTo>
                <a:pt x="48621" y="58326"/>
              </a:lnTo>
              <a:lnTo>
                <a:pt x="48621" y="19251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2376ED-ED1A-472D-9AA8-E8B9B580EA42}">
      <dsp:nvSpPr>
        <dsp:cNvPr id="0" name=""/>
        <dsp:cNvSpPr/>
      </dsp:nvSpPr>
      <dsp:spPr>
        <a:xfrm>
          <a:off x="3695035" y="3649013"/>
          <a:ext cx="91440" cy="135050"/>
        </a:xfrm>
        <a:custGeom>
          <a:avLst/>
          <a:gdLst/>
          <a:ahLst/>
          <a:cxnLst/>
          <a:rect l="0" t="0" r="0" b="0"/>
          <a:pathLst>
            <a:path>
              <a:moveTo>
                <a:pt x="68940" y="0"/>
              </a:moveTo>
              <a:lnTo>
                <a:pt x="68940" y="862"/>
              </a:lnTo>
              <a:lnTo>
                <a:pt x="45720" y="862"/>
              </a:lnTo>
              <a:lnTo>
                <a:pt x="45720" y="13505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B32E2-5658-4B66-947D-AB60368C4249}">
      <dsp:nvSpPr>
        <dsp:cNvPr id="0" name=""/>
        <dsp:cNvSpPr/>
      </dsp:nvSpPr>
      <dsp:spPr>
        <a:xfrm>
          <a:off x="3718256" y="3068562"/>
          <a:ext cx="91440" cy="173728"/>
        </a:xfrm>
        <a:custGeom>
          <a:avLst/>
          <a:gdLst/>
          <a:ahLst/>
          <a:cxnLst/>
          <a:rect l="0" t="0" r="0" b="0"/>
          <a:pathLst>
            <a:path>
              <a:moveTo>
                <a:pt x="48314" y="0"/>
              </a:moveTo>
              <a:lnTo>
                <a:pt x="48314" y="39540"/>
              </a:lnTo>
              <a:lnTo>
                <a:pt x="45720" y="39540"/>
              </a:lnTo>
              <a:lnTo>
                <a:pt x="45720" y="17372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DFBD1-0849-42F0-919C-579A1E926FA1}">
      <dsp:nvSpPr>
        <dsp:cNvPr id="0" name=""/>
        <dsp:cNvSpPr/>
      </dsp:nvSpPr>
      <dsp:spPr>
        <a:xfrm>
          <a:off x="3719266" y="799307"/>
          <a:ext cx="91440" cy="1908737"/>
        </a:xfrm>
        <a:custGeom>
          <a:avLst/>
          <a:gdLst/>
          <a:ahLst/>
          <a:cxnLst/>
          <a:rect l="0" t="0" r="0" b="0"/>
          <a:pathLst>
            <a:path>
              <a:moveTo>
                <a:pt x="45720" y="0"/>
              </a:moveTo>
              <a:lnTo>
                <a:pt x="45720" y="1774549"/>
              </a:lnTo>
              <a:lnTo>
                <a:pt x="47304" y="1774549"/>
              </a:lnTo>
              <a:lnTo>
                <a:pt x="47304" y="190873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86886C-F46D-4485-BA74-1CDDC97B55C6}">
      <dsp:nvSpPr>
        <dsp:cNvPr id="0" name=""/>
        <dsp:cNvSpPr/>
      </dsp:nvSpPr>
      <dsp:spPr>
        <a:xfrm>
          <a:off x="5997172" y="4142620"/>
          <a:ext cx="91440" cy="217856"/>
        </a:xfrm>
        <a:custGeom>
          <a:avLst/>
          <a:gdLst/>
          <a:ahLst/>
          <a:cxnLst/>
          <a:rect l="0" t="0" r="0" b="0"/>
          <a:pathLst>
            <a:path>
              <a:moveTo>
                <a:pt x="45720" y="0"/>
              </a:moveTo>
              <a:lnTo>
                <a:pt x="45720" y="83669"/>
              </a:lnTo>
              <a:lnTo>
                <a:pt x="45732" y="83669"/>
              </a:lnTo>
              <a:lnTo>
                <a:pt x="45732" y="21785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F5C9C-C392-4C9A-9859-4415AE509C48}">
      <dsp:nvSpPr>
        <dsp:cNvPr id="0" name=""/>
        <dsp:cNvSpPr/>
      </dsp:nvSpPr>
      <dsp:spPr>
        <a:xfrm>
          <a:off x="5997172" y="3243843"/>
          <a:ext cx="91440" cy="259787"/>
        </a:xfrm>
        <a:custGeom>
          <a:avLst/>
          <a:gdLst/>
          <a:ahLst/>
          <a:cxnLst/>
          <a:rect l="0" t="0" r="0" b="0"/>
          <a:pathLst>
            <a:path>
              <a:moveTo>
                <a:pt x="45732" y="0"/>
              </a:moveTo>
              <a:lnTo>
                <a:pt x="45732" y="125599"/>
              </a:lnTo>
              <a:lnTo>
                <a:pt x="45720" y="125599"/>
              </a:lnTo>
              <a:lnTo>
                <a:pt x="45720" y="25978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5A612-CFB6-4D1F-BB60-44A1D5CDBB51}">
      <dsp:nvSpPr>
        <dsp:cNvPr id="0" name=""/>
        <dsp:cNvSpPr/>
      </dsp:nvSpPr>
      <dsp:spPr>
        <a:xfrm>
          <a:off x="5997185" y="2293532"/>
          <a:ext cx="91440" cy="311321"/>
        </a:xfrm>
        <a:custGeom>
          <a:avLst/>
          <a:gdLst/>
          <a:ahLst/>
          <a:cxnLst/>
          <a:rect l="0" t="0" r="0" b="0"/>
          <a:pathLst>
            <a:path>
              <a:moveTo>
                <a:pt x="45720" y="0"/>
              </a:moveTo>
              <a:lnTo>
                <a:pt x="45720" y="31132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3329D-E7E3-4CDB-AD14-C3AAAA0E04AF}">
      <dsp:nvSpPr>
        <dsp:cNvPr id="0" name=""/>
        <dsp:cNvSpPr/>
      </dsp:nvSpPr>
      <dsp:spPr>
        <a:xfrm>
          <a:off x="3764986" y="799307"/>
          <a:ext cx="2277919" cy="1111291"/>
        </a:xfrm>
        <a:custGeom>
          <a:avLst/>
          <a:gdLst/>
          <a:ahLst/>
          <a:cxnLst/>
          <a:rect l="0" t="0" r="0" b="0"/>
          <a:pathLst>
            <a:path>
              <a:moveTo>
                <a:pt x="0" y="0"/>
              </a:moveTo>
              <a:lnTo>
                <a:pt x="0" y="977103"/>
              </a:lnTo>
              <a:lnTo>
                <a:pt x="2277919" y="977103"/>
              </a:lnTo>
              <a:lnTo>
                <a:pt x="2277919" y="111129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DF474C-98FF-441C-9D2C-3C90B855C482}">
      <dsp:nvSpPr>
        <dsp:cNvPr id="0" name=""/>
        <dsp:cNvSpPr/>
      </dsp:nvSpPr>
      <dsp:spPr>
        <a:xfrm>
          <a:off x="3764986" y="799307"/>
          <a:ext cx="740166" cy="1091712"/>
        </a:xfrm>
        <a:custGeom>
          <a:avLst/>
          <a:gdLst/>
          <a:ahLst/>
          <a:cxnLst/>
          <a:rect l="0" t="0" r="0" b="0"/>
          <a:pathLst>
            <a:path>
              <a:moveTo>
                <a:pt x="0" y="0"/>
              </a:moveTo>
              <a:lnTo>
                <a:pt x="0" y="957525"/>
              </a:lnTo>
              <a:lnTo>
                <a:pt x="740166" y="957525"/>
              </a:lnTo>
              <a:lnTo>
                <a:pt x="740166" y="10917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234D09-C96D-4CE7-9AA9-6388D611D257}">
      <dsp:nvSpPr>
        <dsp:cNvPr id="0" name=""/>
        <dsp:cNvSpPr/>
      </dsp:nvSpPr>
      <dsp:spPr>
        <a:xfrm>
          <a:off x="2185980" y="799307"/>
          <a:ext cx="1579005" cy="1094128"/>
        </a:xfrm>
        <a:custGeom>
          <a:avLst/>
          <a:gdLst/>
          <a:ahLst/>
          <a:cxnLst/>
          <a:rect l="0" t="0" r="0" b="0"/>
          <a:pathLst>
            <a:path>
              <a:moveTo>
                <a:pt x="1579005" y="0"/>
              </a:moveTo>
              <a:lnTo>
                <a:pt x="1579005" y="959940"/>
              </a:lnTo>
              <a:lnTo>
                <a:pt x="0" y="959940"/>
              </a:lnTo>
              <a:lnTo>
                <a:pt x="0" y="109412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D7E8E-5E50-42AF-B1C7-B57122151DA1}">
      <dsp:nvSpPr>
        <dsp:cNvPr id="0" name=""/>
        <dsp:cNvSpPr/>
      </dsp:nvSpPr>
      <dsp:spPr>
        <a:xfrm>
          <a:off x="639626" y="799307"/>
          <a:ext cx="3125359" cy="1094128"/>
        </a:xfrm>
        <a:custGeom>
          <a:avLst/>
          <a:gdLst/>
          <a:ahLst/>
          <a:cxnLst/>
          <a:rect l="0" t="0" r="0" b="0"/>
          <a:pathLst>
            <a:path>
              <a:moveTo>
                <a:pt x="3125359" y="0"/>
              </a:moveTo>
              <a:lnTo>
                <a:pt x="3125359" y="959940"/>
              </a:lnTo>
              <a:lnTo>
                <a:pt x="0" y="959940"/>
              </a:lnTo>
              <a:lnTo>
                <a:pt x="0" y="109412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2C610-D51D-418D-8B9A-5B7118959C6F}">
      <dsp:nvSpPr>
        <dsp:cNvPr id="0" name=""/>
        <dsp:cNvSpPr/>
      </dsp:nvSpPr>
      <dsp:spPr>
        <a:xfrm>
          <a:off x="2628825" y="384910"/>
          <a:ext cx="2272321" cy="4143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General Conference</a:t>
          </a:r>
        </a:p>
      </dsp:txBody>
      <dsp:txXfrm>
        <a:off x="2628825" y="384910"/>
        <a:ext cx="2272321" cy="414397"/>
      </dsp:txXfrm>
    </dsp:sp>
    <dsp:sp modelId="{8C831C8E-69D8-4118-A44F-9DCED7AB4575}">
      <dsp:nvSpPr>
        <dsp:cNvPr id="0" name=""/>
        <dsp:cNvSpPr/>
      </dsp:nvSpPr>
      <dsp:spPr>
        <a:xfrm>
          <a:off x="637" y="1893436"/>
          <a:ext cx="1277978" cy="4037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Judicial Council</a:t>
          </a:r>
        </a:p>
      </dsp:txBody>
      <dsp:txXfrm>
        <a:off x="637" y="1893436"/>
        <a:ext cx="1277978" cy="403796"/>
      </dsp:txXfrm>
    </dsp:sp>
    <dsp:sp modelId="{EF9F1BC8-F1A8-4D83-A98C-8C326F598892}">
      <dsp:nvSpPr>
        <dsp:cNvPr id="0" name=""/>
        <dsp:cNvSpPr/>
      </dsp:nvSpPr>
      <dsp:spPr>
        <a:xfrm>
          <a:off x="1546991" y="1893436"/>
          <a:ext cx="1277978" cy="42087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Board of Incorporators </a:t>
          </a:r>
        </a:p>
      </dsp:txBody>
      <dsp:txXfrm>
        <a:off x="1546991" y="1893436"/>
        <a:ext cx="1277978" cy="420870"/>
      </dsp:txXfrm>
    </dsp:sp>
    <dsp:sp modelId="{C8AB9F53-7DB6-45AF-9E08-0840E7C27783}">
      <dsp:nvSpPr>
        <dsp:cNvPr id="0" name=""/>
        <dsp:cNvSpPr/>
      </dsp:nvSpPr>
      <dsp:spPr>
        <a:xfrm>
          <a:off x="3866163" y="1891020"/>
          <a:ext cx="1277978" cy="4170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Council of Bishops</a:t>
          </a:r>
        </a:p>
      </dsp:txBody>
      <dsp:txXfrm>
        <a:off x="3866163" y="1891020"/>
        <a:ext cx="1277978" cy="417080"/>
      </dsp:txXfrm>
    </dsp:sp>
    <dsp:sp modelId="{5C751107-7326-4E04-9A08-CAF07184F721}">
      <dsp:nvSpPr>
        <dsp:cNvPr id="0" name=""/>
        <dsp:cNvSpPr/>
      </dsp:nvSpPr>
      <dsp:spPr>
        <a:xfrm>
          <a:off x="5403916" y="1910599"/>
          <a:ext cx="1277978" cy="3829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General Officers</a:t>
          </a:r>
        </a:p>
      </dsp:txBody>
      <dsp:txXfrm>
        <a:off x="5403916" y="1910599"/>
        <a:ext cx="1277978" cy="382933"/>
      </dsp:txXfrm>
    </dsp:sp>
    <dsp:sp modelId="{79F4CA82-062C-4ABE-BE80-4E02E66B2FD3}">
      <dsp:nvSpPr>
        <dsp:cNvPr id="0" name=""/>
        <dsp:cNvSpPr/>
      </dsp:nvSpPr>
      <dsp:spPr>
        <a:xfrm>
          <a:off x="5403916" y="2604854"/>
          <a:ext cx="1277978" cy="6389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General Board </a:t>
          </a:r>
        </a:p>
      </dsp:txBody>
      <dsp:txXfrm>
        <a:off x="5403916" y="2604854"/>
        <a:ext cx="1277978" cy="638989"/>
      </dsp:txXfrm>
    </dsp:sp>
    <dsp:sp modelId="{EE5215DC-24A7-4306-81B8-1AE2BE3A2FA2}">
      <dsp:nvSpPr>
        <dsp:cNvPr id="0" name=""/>
        <dsp:cNvSpPr/>
      </dsp:nvSpPr>
      <dsp:spPr>
        <a:xfrm>
          <a:off x="5403903" y="3503631"/>
          <a:ext cx="1277978" cy="6389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Department of Churches </a:t>
          </a:r>
        </a:p>
      </dsp:txBody>
      <dsp:txXfrm>
        <a:off x="5403903" y="3503631"/>
        <a:ext cx="1277978" cy="638989"/>
      </dsp:txXfrm>
    </dsp:sp>
    <dsp:sp modelId="{7312B7AA-1BC6-4F09-B3B1-D08FA352D197}">
      <dsp:nvSpPr>
        <dsp:cNvPr id="0" name=""/>
        <dsp:cNvSpPr/>
      </dsp:nvSpPr>
      <dsp:spPr>
        <a:xfrm>
          <a:off x="5403916" y="4360477"/>
          <a:ext cx="1277978" cy="6389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Commissions of the Board </a:t>
          </a:r>
        </a:p>
      </dsp:txBody>
      <dsp:txXfrm>
        <a:off x="5403916" y="4360477"/>
        <a:ext cx="1277978" cy="638989"/>
      </dsp:txXfrm>
    </dsp:sp>
    <dsp:sp modelId="{9B08DAFB-E185-4A3A-A325-CC3EDEDEE528}">
      <dsp:nvSpPr>
        <dsp:cNvPr id="0" name=""/>
        <dsp:cNvSpPr/>
      </dsp:nvSpPr>
      <dsp:spPr>
        <a:xfrm>
          <a:off x="3127581" y="2708044"/>
          <a:ext cx="1277978" cy="36051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Annual Conference </a:t>
          </a:r>
        </a:p>
      </dsp:txBody>
      <dsp:txXfrm>
        <a:off x="3127581" y="2708044"/>
        <a:ext cx="1277978" cy="360517"/>
      </dsp:txXfrm>
    </dsp:sp>
    <dsp:sp modelId="{438CAE1B-989A-48D9-8F90-13F76AB8FD8C}">
      <dsp:nvSpPr>
        <dsp:cNvPr id="0" name=""/>
        <dsp:cNvSpPr/>
      </dsp:nvSpPr>
      <dsp:spPr>
        <a:xfrm>
          <a:off x="3124987" y="3242290"/>
          <a:ext cx="1277978" cy="40672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District Conference </a:t>
          </a:r>
        </a:p>
      </dsp:txBody>
      <dsp:txXfrm>
        <a:off x="3124987" y="3242290"/>
        <a:ext cx="1277978" cy="406722"/>
      </dsp:txXfrm>
    </dsp:sp>
    <dsp:sp modelId="{FD778689-F0A3-4EBD-87EE-869CC8CEBE74}">
      <dsp:nvSpPr>
        <dsp:cNvPr id="0" name=""/>
        <dsp:cNvSpPr/>
      </dsp:nvSpPr>
      <dsp:spPr>
        <a:xfrm>
          <a:off x="3101766" y="3784064"/>
          <a:ext cx="1277978" cy="3540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Quarterly Conference</a:t>
          </a:r>
        </a:p>
      </dsp:txBody>
      <dsp:txXfrm>
        <a:off x="3101766" y="3784064"/>
        <a:ext cx="1277978" cy="354095"/>
      </dsp:txXfrm>
    </dsp:sp>
    <dsp:sp modelId="{2A41EF10-E3A6-4825-96B4-5277DFE1FA35}">
      <dsp:nvSpPr>
        <dsp:cNvPr id="0" name=""/>
        <dsp:cNvSpPr/>
      </dsp:nvSpPr>
      <dsp:spPr>
        <a:xfrm>
          <a:off x="3104667" y="4330674"/>
          <a:ext cx="1277978" cy="4222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Church Conference </a:t>
          </a:r>
        </a:p>
        <a:p>
          <a:pPr marL="0" lvl="0" indent="0" algn="ctr" defTabSz="533400">
            <a:lnSpc>
              <a:spcPct val="90000"/>
            </a:lnSpc>
            <a:spcBef>
              <a:spcPct val="0"/>
            </a:spcBef>
            <a:spcAft>
              <a:spcPct val="35000"/>
            </a:spcAft>
            <a:buNone/>
          </a:pPr>
          <a:r>
            <a:rPr lang="en-US" sz="1200" kern="1200" dirty="0"/>
            <a:t>(Local) </a:t>
          </a:r>
        </a:p>
      </dsp:txBody>
      <dsp:txXfrm>
        <a:off x="3104667" y="4330674"/>
        <a:ext cx="1277978" cy="422205"/>
      </dsp:txXfrm>
    </dsp:sp>
    <dsp:sp modelId="{008D76B5-6EDB-4D50-A988-CF9FF1BA1262}">
      <dsp:nvSpPr>
        <dsp:cNvPr id="0" name=""/>
        <dsp:cNvSpPr/>
      </dsp:nvSpPr>
      <dsp:spPr>
        <a:xfrm>
          <a:off x="3857550" y="967381"/>
          <a:ext cx="1277978" cy="6389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General Conference Commission </a:t>
          </a:r>
        </a:p>
      </dsp:txBody>
      <dsp:txXfrm>
        <a:off x="3857550" y="967381"/>
        <a:ext cx="1277978" cy="6389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040B75B0-2D2C-4E84-A650-E2542ACC8565}" type="datetimeFigureOut">
              <a:rPr lang="en-US" smtClean="0"/>
              <a:t>2/23/2019</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75B1E367-2874-4DFC-B024-75BD9268F083}" type="slidenum">
              <a:rPr lang="en-US" smtClean="0"/>
              <a:t>‹#›</a:t>
            </a:fld>
            <a:endParaRPr lang="en-US"/>
          </a:p>
        </p:txBody>
      </p:sp>
    </p:spTree>
    <p:extLst>
      <p:ext uri="{BB962C8B-B14F-4D97-AF65-F5344CB8AC3E}">
        <p14:creationId xmlns:p14="http://schemas.microsoft.com/office/powerpoint/2010/main" val="116616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1</a:t>
            </a:fld>
            <a:endParaRPr lang="en-US"/>
          </a:p>
        </p:txBody>
      </p:sp>
    </p:spTree>
    <p:extLst>
      <p:ext uri="{BB962C8B-B14F-4D97-AF65-F5344CB8AC3E}">
        <p14:creationId xmlns:p14="http://schemas.microsoft.com/office/powerpoint/2010/main" val="4286084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10</a:t>
            </a:fld>
            <a:endParaRPr lang="en-US"/>
          </a:p>
        </p:txBody>
      </p:sp>
    </p:spTree>
    <p:extLst>
      <p:ext uri="{BB962C8B-B14F-4D97-AF65-F5344CB8AC3E}">
        <p14:creationId xmlns:p14="http://schemas.microsoft.com/office/powerpoint/2010/main" val="2035224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11</a:t>
            </a:fld>
            <a:endParaRPr lang="en-US"/>
          </a:p>
        </p:txBody>
      </p:sp>
    </p:spTree>
    <p:extLst>
      <p:ext uri="{BB962C8B-B14F-4D97-AF65-F5344CB8AC3E}">
        <p14:creationId xmlns:p14="http://schemas.microsoft.com/office/powerpoint/2010/main" val="149772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12</a:t>
            </a:fld>
            <a:endParaRPr lang="en-US"/>
          </a:p>
        </p:txBody>
      </p:sp>
    </p:spTree>
    <p:extLst>
      <p:ext uri="{BB962C8B-B14F-4D97-AF65-F5344CB8AC3E}">
        <p14:creationId xmlns:p14="http://schemas.microsoft.com/office/powerpoint/2010/main" val="168154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13</a:t>
            </a:fld>
            <a:endParaRPr lang="en-US"/>
          </a:p>
        </p:txBody>
      </p:sp>
    </p:spTree>
    <p:extLst>
      <p:ext uri="{BB962C8B-B14F-4D97-AF65-F5344CB8AC3E}">
        <p14:creationId xmlns:p14="http://schemas.microsoft.com/office/powerpoint/2010/main" val="2512809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14</a:t>
            </a:fld>
            <a:endParaRPr lang="en-US"/>
          </a:p>
        </p:txBody>
      </p:sp>
    </p:spTree>
    <p:extLst>
      <p:ext uri="{BB962C8B-B14F-4D97-AF65-F5344CB8AC3E}">
        <p14:creationId xmlns:p14="http://schemas.microsoft.com/office/powerpoint/2010/main" val="267247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board</a:t>
            </a:r>
            <a:r>
              <a:rPr lang="en-US" baseline="0" dirty="0"/>
              <a:t> should not interfere with the orderly procedure of the respective officer in the discharge of his/her duties except in any case when they may be found incapable of discharging their office or be found guilty of an offense which would render them unworthy to continue in office. </a:t>
            </a:r>
          </a:p>
          <a:p>
            <a:endParaRPr lang="en-US" baseline="0" dirty="0"/>
          </a:p>
          <a:p>
            <a:r>
              <a:rPr lang="en-US" baseline="0" dirty="0"/>
              <a:t>Regular Meetings – All regular meetings of the standing commissions and board shall be held at the same site and in the same week as one of the meetings of the Council of Bishops and the Connectional Council.  Commission meetings should not exceed 2 hours and devotions should honor a 15 minute maximum length of time. </a:t>
            </a:r>
            <a:endParaRPr lang="en-US" dirty="0"/>
          </a:p>
        </p:txBody>
      </p:sp>
      <p:sp>
        <p:nvSpPr>
          <p:cNvPr id="4" name="Slide Number Placeholder 3"/>
          <p:cNvSpPr>
            <a:spLocks noGrp="1"/>
          </p:cNvSpPr>
          <p:nvPr>
            <p:ph type="sldNum" sz="quarter" idx="10"/>
          </p:nvPr>
        </p:nvSpPr>
        <p:spPr/>
        <p:txBody>
          <a:bodyPr/>
          <a:lstStyle/>
          <a:p>
            <a:fld id="{75B1E367-2874-4DFC-B024-75BD9268F083}" type="slidenum">
              <a:rPr lang="en-US" smtClean="0"/>
              <a:t>15</a:t>
            </a:fld>
            <a:endParaRPr lang="en-US"/>
          </a:p>
        </p:txBody>
      </p:sp>
    </p:spTree>
    <p:extLst>
      <p:ext uri="{BB962C8B-B14F-4D97-AF65-F5344CB8AC3E}">
        <p14:creationId xmlns:p14="http://schemas.microsoft.com/office/powerpoint/2010/main" val="633572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16</a:t>
            </a:fld>
            <a:endParaRPr lang="en-US"/>
          </a:p>
        </p:txBody>
      </p:sp>
    </p:spTree>
    <p:extLst>
      <p:ext uri="{BB962C8B-B14F-4D97-AF65-F5344CB8AC3E}">
        <p14:creationId xmlns:p14="http://schemas.microsoft.com/office/powerpoint/2010/main" val="1603212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21 rules that rules that govern the General Board. </a:t>
            </a:r>
            <a:endParaRPr lang="en-US" dirty="0"/>
          </a:p>
        </p:txBody>
      </p:sp>
      <p:sp>
        <p:nvSpPr>
          <p:cNvPr id="4" name="Slide Number Placeholder 3"/>
          <p:cNvSpPr>
            <a:spLocks noGrp="1"/>
          </p:cNvSpPr>
          <p:nvPr>
            <p:ph type="sldNum" sz="quarter" idx="10"/>
          </p:nvPr>
        </p:nvSpPr>
        <p:spPr/>
        <p:txBody>
          <a:bodyPr/>
          <a:lstStyle/>
          <a:p>
            <a:fld id="{75B1E367-2874-4DFC-B024-75BD9268F083}" type="slidenum">
              <a:rPr lang="en-US" smtClean="0"/>
              <a:t>17</a:t>
            </a:fld>
            <a:endParaRPr lang="en-US"/>
          </a:p>
        </p:txBody>
      </p:sp>
    </p:spTree>
    <p:extLst>
      <p:ext uri="{BB962C8B-B14F-4D97-AF65-F5344CB8AC3E}">
        <p14:creationId xmlns:p14="http://schemas.microsoft.com/office/powerpoint/2010/main" val="1732596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18</a:t>
            </a:fld>
            <a:endParaRPr lang="en-US"/>
          </a:p>
        </p:txBody>
      </p:sp>
    </p:spTree>
    <p:extLst>
      <p:ext uri="{BB962C8B-B14F-4D97-AF65-F5344CB8AC3E}">
        <p14:creationId xmlns:p14="http://schemas.microsoft.com/office/powerpoint/2010/main" val="66004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19</a:t>
            </a:fld>
            <a:endParaRPr lang="en-US"/>
          </a:p>
        </p:txBody>
      </p:sp>
    </p:spTree>
    <p:extLst>
      <p:ext uri="{BB962C8B-B14F-4D97-AF65-F5344CB8AC3E}">
        <p14:creationId xmlns:p14="http://schemas.microsoft.com/office/powerpoint/2010/main" val="247028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2</a:t>
            </a:fld>
            <a:endParaRPr lang="en-US"/>
          </a:p>
        </p:txBody>
      </p:sp>
    </p:spTree>
    <p:extLst>
      <p:ext uri="{BB962C8B-B14F-4D97-AF65-F5344CB8AC3E}">
        <p14:creationId xmlns:p14="http://schemas.microsoft.com/office/powerpoint/2010/main" val="2457425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20</a:t>
            </a:fld>
            <a:endParaRPr lang="en-US"/>
          </a:p>
        </p:txBody>
      </p:sp>
    </p:spTree>
    <p:extLst>
      <p:ext uri="{BB962C8B-B14F-4D97-AF65-F5344CB8AC3E}">
        <p14:creationId xmlns:p14="http://schemas.microsoft.com/office/powerpoint/2010/main" val="150029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a:t>
            </a:r>
            <a:r>
              <a:rPr lang="en-US" baseline="0" dirty="0"/>
              <a:t> Conference is the supreme body of the AME Church.  Composed of Bishops, lay and ministerial delegates, General Officers, College Presidents &amp; Deans of Theological Seminaries. </a:t>
            </a:r>
          </a:p>
          <a:p>
            <a:endParaRPr lang="en-US" baseline="0" dirty="0"/>
          </a:p>
          <a:p>
            <a:r>
              <a:rPr lang="en-US" baseline="0" dirty="0"/>
              <a:t>General Conference Commission consists of 4 bishops nominated by the council of bishops and elected by the General Conference. 2 representative from each district, one lay and one clergy. Six at large representatives (3 lay and 3 ministers – 1 must be a young adult. They must be nominated at the General Conference. The General Secretary and the Chief Financial Officer. </a:t>
            </a:r>
          </a:p>
          <a:p>
            <a:endParaRPr lang="en-US" baseline="0" dirty="0"/>
          </a:p>
          <a:p>
            <a:r>
              <a:rPr lang="en-US" baseline="0" dirty="0"/>
              <a:t>Judicial Council – The highest judicatory body of the AME Church. </a:t>
            </a:r>
          </a:p>
          <a:p>
            <a:endParaRPr lang="en-US" baseline="0" dirty="0"/>
          </a:p>
          <a:p>
            <a:r>
              <a:rPr lang="en-US" baseline="0" dirty="0"/>
              <a:t>Board of Incorporators – General Board of Trustees of the AME Church. Supervision, In Trust, of ALL Connectional Church property. This body has the authority to act on or behalf of the connectional church. </a:t>
            </a:r>
          </a:p>
          <a:p>
            <a:endParaRPr lang="en-US" baseline="0" dirty="0"/>
          </a:p>
          <a:p>
            <a:r>
              <a:rPr lang="en-US" baseline="0" dirty="0"/>
              <a:t>Council of Bishops – The executive branch of the connectional church which has general oversight of the church during the interim of General Conferences. </a:t>
            </a:r>
          </a:p>
          <a:p>
            <a:endParaRPr lang="en-US" dirty="0"/>
          </a:p>
        </p:txBody>
      </p:sp>
      <p:sp>
        <p:nvSpPr>
          <p:cNvPr id="4" name="Slide Number Placeholder 3"/>
          <p:cNvSpPr>
            <a:spLocks noGrp="1"/>
          </p:cNvSpPr>
          <p:nvPr>
            <p:ph type="sldNum" sz="quarter" idx="10"/>
          </p:nvPr>
        </p:nvSpPr>
        <p:spPr/>
        <p:txBody>
          <a:bodyPr/>
          <a:lstStyle/>
          <a:p>
            <a:fld id="{75B1E367-2874-4DFC-B024-75BD9268F083}" type="slidenum">
              <a:rPr lang="en-US" smtClean="0"/>
              <a:t>3</a:t>
            </a:fld>
            <a:endParaRPr lang="en-US"/>
          </a:p>
        </p:txBody>
      </p:sp>
    </p:spTree>
    <p:extLst>
      <p:ext uri="{BB962C8B-B14F-4D97-AF65-F5344CB8AC3E}">
        <p14:creationId xmlns:p14="http://schemas.microsoft.com/office/powerpoint/2010/main" val="2012356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4</a:t>
            </a:fld>
            <a:endParaRPr lang="en-US"/>
          </a:p>
        </p:txBody>
      </p:sp>
    </p:spTree>
    <p:extLst>
      <p:ext uri="{BB962C8B-B14F-4D97-AF65-F5344CB8AC3E}">
        <p14:creationId xmlns:p14="http://schemas.microsoft.com/office/powerpoint/2010/main" val="337297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anybody</a:t>
            </a:r>
            <a:r>
              <a:rPr lang="en-US" baseline="0" dirty="0"/>
              <a:t> know what this is? </a:t>
            </a:r>
          </a:p>
          <a:p>
            <a:endParaRPr lang="en-US" baseline="0" dirty="0"/>
          </a:p>
          <a:p>
            <a:r>
              <a:rPr lang="en-US" baseline="0" dirty="0"/>
              <a:t>Have you ever heard of the Dollar Money System?  </a:t>
            </a:r>
          </a:p>
          <a:p>
            <a:r>
              <a:rPr lang="en-US" baseline="0" dirty="0"/>
              <a:t>The Dollar Money System was a funding formula for the AME Church.</a:t>
            </a:r>
          </a:p>
          <a:p>
            <a:r>
              <a:rPr lang="en-US" baseline="0" dirty="0"/>
              <a:t>This name is applied to the annual one dollar which each pastor was required to collect from or for each member of his church and report to the annual conference. </a:t>
            </a:r>
          </a:p>
          <a:p>
            <a:r>
              <a:rPr lang="en-US" baseline="0" dirty="0"/>
              <a:t>It was originated in 1872 when the finance department started.  The division of the dollar was as follows……. 8cents – Church Extension, 8 cents – Missionary Department, 8 cents to the Educational Department, 36 cents – Annual conference appropriations,  40 cents – Finance Department. </a:t>
            </a:r>
            <a:endParaRPr lang="en-US" dirty="0"/>
          </a:p>
        </p:txBody>
      </p:sp>
      <p:sp>
        <p:nvSpPr>
          <p:cNvPr id="4" name="Slide Number Placeholder 3"/>
          <p:cNvSpPr>
            <a:spLocks noGrp="1"/>
          </p:cNvSpPr>
          <p:nvPr>
            <p:ph type="sldNum" sz="quarter" idx="10"/>
          </p:nvPr>
        </p:nvSpPr>
        <p:spPr/>
        <p:txBody>
          <a:bodyPr/>
          <a:lstStyle/>
          <a:p>
            <a:fld id="{75B1E367-2874-4DFC-B024-75BD9268F083}" type="slidenum">
              <a:rPr lang="en-US" smtClean="0"/>
              <a:t>5</a:t>
            </a:fld>
            <a:endParaRPr lang="en-US"/>
          </a:p>
        </p:txBody>
      </p:sp>
    </p:spTree>
    <p:extLst>
      <p:ext uri="{BB962C8B-B14F-4D97-AF65-F5344CB8AC3E}">
        <p14:creationId xmlns:p14="http://schemas.microsoft.com/office/powerpoint/2010/main" val="135593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1940 a “talented tenth” of leading misters determined that the denomination badly needed internal change</a:t>
            </a:r>
            <a:r>
              <a:rPr lang="en-US" baseline="0" dirty="0"/>
              <a:t> relating to improved election procedures, greater fiscal accountability and more efficiency in operating AME Schools. </a:t>
            </a:r>
          </a:p>
          <a:p>
            <a:endParaRPr lang="en-US" baseline="0" dirty="0"/>
          </a:p>
          <a:p>
            <a:r>
              <a:rPr lang="en-US" baseline="0" dirty="0"/>
              <a:t>Brotherhood – A group known as the “Brotherhood” made up of both clergy and lay in the 1950’s challenged the Dollar Money System in favor of a better funding formula.  This group committed to establish a budget system to eliminate financial irregularities and misappropriations and to insure that sufficient monies were available to operate denominational ministries and departments. </a:t>
            </a:r>
          </a:p>
          <a:p>
            <a:endParaRPr lang="en-US" baseline="0" dirty="0"/>
          </a:p>
          <a:p>
            <a:r>
              <a:rPr lang="en-US" baseline="0" dirty="0"/>
              <a:t>In 1956 at the General Conference in Miami, Florida H. Ralph Jackson, a pastor from the 13</a:t>
            </a:r>
            <a:r>
              <a:rPr lang="en-US" baseline="30000" dirty="0"/>
              <a:t>th</a:t>
            </a:r>
            <a:r>
              <a:rPr lang="en-US" baseline="0" dirty="0"/>
              <a:t> District motioned “that business methods make it imperative that we have a budget to cover all connectional moneys or expenditures. The general conference should direct the revisions committee and the Temporal (economy) Committee to prepare a budget that will include all necessary items for the General Church.  Ultimately during that General Conference, due to the Brotherhood strategy a bill establishing a General Board was enacted. </a:t>
            </a:r>
          </a:p>
          <a:p>
            <a:endParaRPr lang="en-US" baseline="0" dirty="0"/>
          </a:p>
          <a:p>
            <a:r>
              <a:rPr lang="en-US" baseline="0" dirty="0"/>
              <a:t>The legislation mandated that there shall be established a central fund in the AME Church and it shall be known as the General Budget Fund that embraced 17 areas. </a:t>
            </a:r>
          </a:p>
          <a:p>
            <a:endParaRPr lang="en-US" baseline="0" dirty="0"/>
          </a:p>
          <a:p>
            <a:r>
              <a:rPr lang="en-US" baseline="0" dirty="0"/>
              <a:t>Episcopal Fund, Administration Fund (Laymen’s Activities), Minimum Salary Fund, Publication Fund, Conference Benevolence Fund, Interdenominational Cooperation Fund, Episcopal District Projects Fund,  Evangelism Fund, Historiographer Fund, Secretary AME Church Fund, Pension Fund, Mission Fund, Church Extension Fund, Women’s Missionary Fund, Religious Education Fund, Educational Institute Fund &amp; Reserve. </a:t>
            </a:r>
          </a:p>
          <a:p>
            <a:endParaRPr lang="en-US" baseline="0" dirty="0"/>
          </a:p>
          <a:p>
            <a:r>
              <a:rPr lang="en-US" baseline="0" dirty="0"/>
              <a:t>To Fund these activities the General Conference shall apportion the amount of the General Budget Fund to the various Episcopal Districts. When the amount has been allocated, it shall represent the total assessment upon an Episcopal District, Annual Conference, and local church for connectional and episcopal district operation.   The power of assessment shall lie with the General Conference only. </a:t>
            </a:r>
          </a:p>
          <a:p>
            <a:endParaRPr lang="en-US" baseline="0" dirty="0"/>
          </a:p>
          <a:p>
            <a:r>
              <a:rPr lang="en-US" baseline="0" dirty="0"/>
              <a:t>It became the duty of the General Board to monitor the connectional budget and audit all accounts. </a:t>
            </a:r>
          </a:p>
          <a:p>
            <a:endParaRPr lang="en-US" baseline="0" dirty="0"/>
          </a:p>
          <a:p>
            <a:r>
              <a:rPr lang="en-US" baseline="0" dirty="0"/>
              <a:t>The agreed assessment on AME members to fund the new system became $4.00 per member.  The amount became insufficient and there were denominational shortfalls. </a:t>
            </a:r>
          </a:p>
        </p:txBody>
      </p:sp>
      <p:sp>
        <p:nvSpPr>
          <p:cNvPr id="4" name="Slide Number Placeholder 3"/>
          <p:cNvSpPr>
            <a:spLocks noGrp="1"/>
          </p:cNvSpPr>
          <p:nvPr>
            <p:ph type="sldNum" sz="quarter" idx="10"/>
          </p:nvPr>
        </p:nvSpPr>
        <p:spPr/>
        <p:txBody>
          <a:bodyPr/>
          <a:lstStyle/>
          <a:p>
            <a:fld id="{75B1E367-2874-4DFC-B024-75BD9268F083}" type="slidenum">
              <a:rPr lang="en-US" smtClean="0"/>
              <a:t>6</a:t>
            </a:fld>
            <a:endParaRPr lang="en-US"/>
          </a:p>
        </p:txBody>
      </p:sp>
    </p:spTree>
    <p:extLst>
      <p:ext uri="{BB962C8B-B14F-4D97-AF65-F5344CB8AC3E}">
        <p14:creationId xmlns:p14="http://schemas.microsoft.com/office/powerpoint/2010/main" val="13943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7</a:t>
            </a:fld>
            <a:endParaRPr lang="en-US"/>
          </a:p>
        </p:txBody>
      </p:sp>
    </p:spTree>
    <p:extLst>
      <p:ext uri="{BB962C8B-B14F-4D97-AF65-F5344CB8AC3E}">
        <p14:creationId xmlns:p14="http://schemas.microsoft.com/office/powerpoint/2010/main" val="372136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8</a:t>
            </a:fld>
            <a:endParaRPr lang="en-US"/>
          </a:p>
        </p:txBody>
      </p:sp>
    </p:spTree>
    <p:extLst>
      <p:ext uri="{BB962C8B-B14F-4D97-AF65-F5344CB8AC3E}">
        <p14:creationId xmlns:p14="http://schemas.microsoft.com/office/powerpoint/2010/main" val="325839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1E367-2874-4DFC-B024-75BD9268F083}" type="slidenum">
              <a:rPr lang="en-US" smtClean="0"/>
              <a:t>9</a:t>
            </a:fld>
            <a:endParaRPr lang="en-US"/>
          </a:p>
        </p:txBody>
      </p:sp>
    </p:spTree>
    <p:extLst>
      <p:ext uri="{BB962C8B-B14F-4D97-AF65-F5344CB8AC3E}">
        <p14:creationId xmlns:p14="http://schemas.microsoft.com/office/powerpoint/2010/main" val="2199503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2/23/2019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2/23/2019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17425" y="1379251"/>
            <a:ext cx="10382278" cy="1127499"/>
          </a:xfrm>
        </p:spPr>
        <p:txBody>
          <a:bodyPr>
            <a:noAutofit/>
          </a:bodyPr>
          <a:lstStyle/>
          <a:p>
            <a:r>
              <a:rPr lang="en-US" sz="6600" dirty="0"/>
              <a:t>Do you know </a:t>
            </a:r>
            <a:r>
              <a:rPr lang="en-US" sz="7200" dirty="0"/>
              <a:t>your</a:t>
            </a:r>
            <a:r>
              <a:rPr lang="en-US" sz="6600" dirty="0"/>
              <a:t> church</a:t>
            </a:r>
            <a:r>
              <a:rPr lang="en-US" sz="8800" dirty="0"/>
              <a:t>?</a:t>
            </a:r>
          </a:p>
        </p:txBody>
      </p:sp>
      <p:sp>
        <p:nvSpPr>
          <p:cNvPr id="3" name="Subtitle 2"/>
          <p:cNvSpPr>
            <a:spLocks noGrp="1"/>
          </p:cNvSpPr>
          <p:nvPr>
            <p:ph type="subTitle" idx="1"/>
          </p:nvPr>
        </p:nvSpPr>
        <p:spPr>
          <a:xfrm rot="21420000">
            <a:off x="788966" y="2839411"/>
            <a:ext cx="9755187" cy="1688179"/>
          </a:xfrm>
        </p:spPr>
        <p:txBody>
          <a:bodyPr/>
          <a:lstStyle/>
          <a:p>
            <a:pPr algn="ctr"/>
            <a:r>
              <a:rPr lang="en-US" sz="3600" dirty="0"/>
              <a:t>African </a:t>
            </a:r>
            <a:r>
              <a:rPr lang="en-US" sz="3600" dirty="0" err="1"/>
              <a:t>methodist</a:t>
            </a:r>
            <a:r>
              <a:rPr lang="en-US" sz="3600" dirty="0"/>
              <a:t> episcopal  church </a:t>
            </a:r>
          </a:p>
          <a:p>
            <a:pPr algn="ctr"/>
            <a:r>
              <a:rPr lang="en-US" sz="3600" dirty="0"/>
              <a:t>general board information session</a:t>
            </a:r>
          </a:p>
        </p:txBody>
      </p:sp>
      <p:sp>
        <p:nvSpPr>
          <p:cNvPr id="5" name="TextBox 4"/>
          <p:cNvSpPr txBox="1"/>
          <p:nvPr/>
        </p:nvSpPr>
        <p:spPr>
          <a:xfrm>
            <a:off x="4839133" y="5131356"/>
            <a:ext cx="6376939" cy="523220"/>
          </a:xfrm>
          <a:prstGeom prst="rect">
            <a:avLst/>
          </a:prstGeom>
          <a:noFill/>
        </p:spPr>
        <p:txBody>
          <a:bodyPr wrap="none" rtlCol="0">
            <a:spAutoFit/>
          </a:bodyPr>
          <a:lstStyle/>
          <a:p>
            <a:r>
              <a:rPr lang="en-US" sz="2800" dirty="0"/>
              <a:t>Keith W. Coston Jr., General Board Member </a:t>
            </a:r>
          </a:p>
        </p:txBody>
      </p:sp>
    </p:spTree>
    <p:extLst>
      <p:ext uri="{BB962C8B-B14F-4D97-AF65-F5344CB8AC3E}">
        <p14:creationId xmlns:p14="http://schemas.microsoft.com/office/powerpoint/2010/main" val="1515683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57163"/>
            <a:ext cx="10394706" cy="1151965"/>
          </a:xfrm>
        </p:spPr>
        <p:txBody>
          <a:bodyPr/>
          <a:lstStyle/>
          <a:p>
            <a:r>
              <a:rPr lang="en-US" dirty="0"/>
              <a:t>Officers of the general board</a:t>
            </a:r>
          </a:p>
        </p:txBody>
      </p:sp>
      <p:sp>
        <p:nvSpPr>
          <p:cNvPr id="4" name="Text Placeholder 3"/>
          <p:cNvSpPr>
            <a:spLocks noGrp="1"/>
          </p:cNvSpPr>
          <p:nvPr>
            <p:ph type="body" sz="half" idx="15"/>
          </p:nvPr>
        </p:nvSpPr>
        <p:spPr>
          <a:xfrm>
            <a:off x="685802" y="1669775"/>
            <a:ext cx="10607632" cy="2734928"/>
          </a:xfrm>
        </p:spPr>
        <p:txBody>
          <a:bodyPr>
            <a:normAutofit lnSpcReduction="10000"/>
          </a:bodyPr>
          <a:lstStyle/>
          <a:p>
            <a:r>
              <a:rPr lang="en-US" sz="3200" dirty="0"/>
              <a:t>President </a:t>
            </a:r>
            <a:r>
              <a:rPr lang="mr-IN" sz="3200" dirty="0"/>
              <a:t>–</a:t>
            </a:r>
            <a:r>
              <a:rPr lang="en-US" sz="3200" dirty="0"/>
              <a:t> Bishop Gregory G.M. Ingram </a:t>
            </a:r>
          </a:p>
          <a:p>
            <a:endParaRPr lang="en-US" sz="3200" dirty="0"/>
          </a:p>
          <a:p>
            <a:r>
              <a:rPr lang="en-US" sz="3200" dirty="0"/>
              <a:t>14 Vice Presidents,</a:t>
            </a:r>
          </a:p>
          <a:p>
            <a:r>
              <a:rPr lang="en-US" sz="3200" dirty="0"/>
              <a:t> each serving as chairperson of the standing commissions   </a:t>
            </a:r>
          </a:p>
        </p:txBody>
      </p:sp>
    </p:spTree>
    <p:extLst>
      <p:ext uri="{BB962C8B-B14F-4D97-AF65-F5344CB8AC3E}">
        <p14:creationId xmlns:p14="http://schemas.microsoft.com/office/powerpoint/2010/main" val="182478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Commissions of the general board</a:t>
            </a:r>
          </a:p>
        </p:txBody>
      </p:sp>
      <p:sp>
        <p:nvSpPr>
          <p:cNvPr id="4" name="Text Placeholder 3"/>
          <p:cNvSpPr>
            <a:spLocks noGrp="1"/>
          </p:cNvSpPr>
          <p:nvPr>
            <p:ph type="body" sz="half" idx="15"/>
          </p:nvPr>
        </p:nvSpPr>
        <p:spPr>
          <a:xfrm>
            <a:off x="685802" y="1837765"/>
            <a:ext cx="3310128" cy="3536821"/>
          </a:xfrm>
        </p:spPr>
        <p:txBody>
          <a:bodyPr/>
          <a:lstStyle/>
          <a:p>
            <a:pPr marL="285750" indent="-285750">
              <a:buFont typeface="Arial" charset="0"/>
              <a:buChar char="•"/>
            </a:pPr>
            <a:r>
              <a:rPr lang="en-US" sz="2400" dirty="0"/>
              <a:t>Statistics &amp; Finance </a:t>
            </a:r>
          </a:p>
          <a:p>
            <a:pPr marL="285750" indent="-285750">
              <a:buFont typeface="Arial" charset="0"/>
              <a:buChar char="•"/>
            </a:pPr>
            <a:r>
              <a:rPr lang="en-US" sz="2400" dirty="0"/>
              <a:t>Retirement services </a:t>
            </a:r>
          </a:p>
          <a:p>
            <a:pPr marL="285750" indent="-285750">
              <a:buFont typeface="Arial" charset="0"/>
              <a:buChar char="•"/>
            </a:pPr>
            <a:r>
              <a:rPr lang="en-US" sz="2400" dirty="0"/>
              <a:t>Publications </a:t>
            </a:r>
          </a:p>
          <a:p>
            <a:pPr marL="285750" indent="-285750">
              <a:buFont typeface="Arial" charset="0"/>
              <a:buChar char="•"/>
            </a:pPr>
            <a:r>
              <a:rPr lang="en-US" sz="2400" dirty="0"/>
              <a:t>Social action </a:t>
            </a:r>
          </a:p>
          <a:p>
            <a:pPr marL="285750" indent="-285750">
              <a:buFont typeface="Arial" charset="0"/>
              <a:buChar char="•"/>
            </a:pPr>
            <a:r>
              <a:rPr lang="en-US" sz="2400" dirty="0"/>
              <a:t>Church growth &amp; Development </a:t>
            </a:r>
          </a:p>
          <a:p>
            <a:endParaRPr lang="en-US" dirty="0"/>
          </a:p>
        </p:txBody>
      </p:sp>
      <p:sp>
        <p:nvSpPr>
          <p:cNvPr id="6" name="Text Placeholder 5"/>
          <p:cNvSpPr>
            <a:spLocks noGrp="1"/>
          </p:cNvSpPr>
          <p:nvPr>
            <p:ph type="body" sz="half" idx="16"/>
          </p:nvPr>
        </p:nvSpPr>
        <p:spPr>
          <a:xfrm>
            <a:off x="4234621" y="1837765"/>
            <a:ext cx="3310128" cy="3536821"/>
          </a:xfrm>
        </p:spPr>
        <p:txBody>
          <a:bodyPr>
            <a:normAutofit fontScale="92500" lnSpcReduction="20000"/>
          </a:bodyPr>
          <a:lstStyle/>
          <a:p>
            <a:pPr marL="285750" indent="-285750">
              <a:buFont typeface="Arial" charset="0"/>
              <a:buChar char="•"/>
            </a:pPr>
            <a:r>
              <a:rPr lang="en-US" sz="2600" dirty="0"/>
              <a:t>Global witness &amp; ministry </a:t>
            </a:r>
          </a:p>
          <a:p>
            <a:pPr marL="285750" indent="-285750">
              <a:buFont typeface="Arial" charset="0"/>
              <a:buChar char="•"/>
            </a:pPr>
            <a:r>
              <a:rPr lang="en-US" sz="2600" dirty="0"/>
              <a:t>Lay organization </a:t>
            </a:r>
          </a:p>
          <a:p>
            <a:pPr marL="285750" indent="-285750">
              <a:buFont typeface="Arial" charset="0"/>
              <a:buChar char="•"/>
            </a:pPr>
            <a:r>
              <a:rPr lang="en-US" sz="2600" dirty="0"/>
              <a:t>Seminaries,  colleges, universities and Schools</a:t>
            </a:r>
          </a:p>
          <a:p>
            <a:pPr marL="285750" indent="-285750">
              <a:buFont typeface="Arial" charset="0"/>
              <a:buChar char="•"/>
            </a:pPr>
            <a:r>
              <a:rPr lang="en-US" sz="2600" dirty="0"/>
              <a:t>Christian education </a:t>
            </a:r>
          </a:p>
          <a:p>
            <a:pPr marL="285750" indent="-285750">
              <a:buFont typeface="Arial" charset="0"/>
              <a:buChar char="•"/>
            </a:pPr>
            <a:r>
              <a:rPr lang="en-US" sz="2600" dirty="0"/>
              <a:t>Women in ministry </a:t>
            </a:r>
          </a:p>
          <a:p>
            <a:pPr marL="285750" indent="-285750">
              <a:buFont typeface="Arial" charset="0"/>
              <a:buChar char="•"/>
            </a:pPr>
            <a:endParaRPr lang="en-US" dirty="0"/>
          </a:p>
          <a:p>
            <a:endParaRPr lang="en-US" dirty="0"/>
          </a:p>
        </p:txBody>
      </p:sp>
      <p:sp>
        <p:nvSpPr>
          <p:cNvPr id="8" name="Text Placeholder 7"/>
          <p:cNvSpPr>
            <a:spLocks noGrp="1"/>
          </p:cNvSpPr>
          <p:nvPr>
            <p:ph type="body" sz="half" idx="17"/>
          </p:nvPr>
        </p:nvSpPr>
        <p:spPr>
          <a:xfrm>
            <a:off x="7770380" y="1837765"/>
            <a:ext cx="3310128" cy="3536821"/>
          </a:xfrm>
        </p:spPr>
        <p:txBody>
          <a:bodyPr>
            <a:normAutofit/>
          </a:bodyPr>
          <a:lstStyle/>
          <a:p>
            <a:pPr marL="285750" indent="-285750">
              <a:buFont typeface="Arial" charset="0"/>
              <a:buChar char="•"/>
            </a:pPr>
            <a:r>
              <a:rPr lang="en-US" sz="2400" dirty="0"/>
              <a:t>Health </a:t>
            </a:r>
          </a:p>
          <a:p>
            <a:pPr marL="285750" indent="-285750">
              <a:buFont typeface="Arial" charset="0"/>
              <a:buChar char="•"/>
            </a:pPr>
            <a:r>
              <a:rPr lang="en-US" sz="2400" dirty="0"/>
              <a:t>Ministry &amp; recruitment </a:t>
            </a:r>
          </a:p>
          <a:p>
            <a:pPr marL="285750" indent="-285750">
              <a:buFont typeface="Arial" charset="0"/>
              <a:buChar char="•"/>
            </a:pPr>
            <a:r>
              <a:rPr lang="en-US" sz="2400" dirty="0"/>
              <a:t>Global development </a:t>
            </a:r>
          </a:p>
          <a:p>
            <a:pPr marL="285750" indent="-285750">
              <a:buFont typeface="Arial" charset="0"/>
              <a:buChar char="•"/>
            </a:pPr>
            <a:r>
              <a:rPr lang="en-US" sz="2400" dirty="0"/>
              <a:t>Economic development </a:t>
            </a:r>
          </a:p>
          <a:p>
            <a:endParaRPr lang="en-US" dirty="0"/>
          </a:p>
        </p:txBody>
      </p:sp>
    </p:spTree>
    <p:extLst>
      <p:ext uri="{BB962C8B-B14F-4D97-AF65-F5344CB8AC3E}">
        <p14:creationId xmlns:p14="http://schemas.microsoft.com/office/powerpoint/2010/main" val="165373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00025"/>
            <a:ext cx="10396882" cy="1151965"/>
          </a:xfrm>
        </p:spPr>
        <p:txBody>
          <a:bodyPr/>
          <a:lstStyle/>
          <a:p>
            <a:pPr algn="ctr"/>
            <a:r>
              <a:rPr lang="en-US" dirty="0"/>
              <a:t>Nominating committee </a:t>
            </a:r>
          </a:p>
        </p:txBody>
      </p:sp>
      <p:sp>
        <p:nvSpPr>
          <p:cNvPr id="3" name="Content Placeholder 2"/>
          <p:cNvSpPr>
            <a:spLocks noGrp="1"/>
          </p:cNvSpPr>
          <p:nvPr>
            <p:ph sz="quarter" idx="13"/>
          </p:nvPr>
        </p:nvSpPr>
        <p:spPr>
          <a:xfrm>
            <a:off x="683625" y="1200150"/>
            <a:ext cx="10394707" cy="4357687"/>
          </a:xfrm>
        </p:spPr>
        <p:txBody>
          <a:bodyPr>
            <a:normAutofit fontScale="92500"/>
          </a:bodyPr>
          <a:lstStyle/>
          <a:p>
            <a:r>
              <a:rPr lang="en-US" dirty="0"/>
              <a:t>Composed of 8 persons that shall be elected by individual secret ballot for each </a:t>
            </a:r>
            <a:r>
              <a:rPr lang="en-US" dirty="0" err="1"/>
              <a:t>quadrennium</a:t>
            </a:r>
            <a:r>
              <a:rPr lang="en-US" dirty="0"/>
              <a:t>.</a:t>
            </a:r>
          </a:p>
          <a:p>
            <a:r>
              <a:rPr lang="en-US" dirty="0"/>
              <a:t>Four members shall be clergy and four members shall be laypersons. </a:t>
            </a:r>
          </a:p>
          <a:p>
            <a:r>
              <a:rPr lang="en-US" dirty="0"/>
              <a:t>At least one member shall be a young adult between the ages 18-35. </a:t>
            </a:r>
          </a:p>
          <a:p>
            <a:r>
              <a:rPr lang="en-US" dirty="0"/>
              <a:t> The committee shall nominate the officers of the general board and members for each standing commission. </a:t>
            </a:r>
          </a:p>
          <a:p>
            <a:r>
              <a:rPr lang="en-US" dirty="0"/>
              <a:t>These persons so nominated by the committee shall be elected by secret ballot by the members of the board. </a:t>
            </a:r>
          </a:p>
          <a:p>
            <a:r>
              <a:rPr lang="en-US" dirty="0"/>
              <a:t>The president of the general board shall be elected biennially and shall not succeed himself/herself in office. In no case shall the president of the general board BE THE PRESIDENT OF THE COUNCIL OF BISHOPS. </a:t>
            </a:r>
          </a:p>
        </p:txBody>
      </p:sp>
    </p:spTree>
    <p:extLst>
      <p:ext uri="{BB962C8B-B14F-4D97-AF65-F5344CB8AC3E}">
        <p14:creationId xmlns:p14="http://schemas.microsoft.com/office/powerpoint/2010/main" val="71004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vacancies</a:t>
            </a:r>
          </a:p>
        </p:txBody>
      </p:sp>
      <p:sp>
        <p:nvSpPr>
          <p:cNvPr id="3" name="Content Placeholder 2"/>
          <p:cNvSpPr>
            <a:spLocks noGrp="1"/>
          </p:cNvSpPr>
          <p:nvPr>
            <p:ph sz="quarter" idx="13"/>
          </p:nvPr>
        </p:nvSpPr>
        <p:spPr/>
        <p:txBody>
          <a:bodyPr>
            <a:normAutofit/>
          </a:bodyPr>
          <a:lstStyle/>
          <a:p>
            <a:pPr algn="ctr"/>
            <a:r>
              <a:rPr lang="en-US" sz="2800" dirty="0"/>
              <a:t>WHEN A VACANY OCCURS ON THE GENERAL BOARD BEWTEEN SESSIONS OF THE GENERAL CONFERENCE, THE PRESIDING BISHOP OF THE EPISCOPAL DISTRICT IN WHICH THE VACANCY OCCURS SHALL NOMINATE A REPLACEMENT WHO MUST BE VOTED UPON BY THE GENERAL BOARD. </a:t>
            </a:r>
          </a:p>
        </p:txBody>
      </p:sp>
    </p:spTree>
    <p:extLst>
      <p:ext uri="{BB962C8B-B14F-4D97-AF65-F5344CB8AC3E}">
        <p14:creationId xmlns:p14="http://schemas.microsoft.com/office/powerpoint/2010/main" val="175843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Executive committee</a:t>
            </a:r>
          </a:p>
        </p:txBody>
      </p:sp>
      <p:sp>
        <p:nvSpPr>
          <p:cNvPr id="3" name="Content Placeholder 2"/>
          <p:cNvSpPr>
            <a:spLocks noGrp="1"/>
          </p:cNvSpPr>
          <p:nvPr>
            <p:ph sz="quarter" idx="13"/>
          </p:nvPr>
        </p:nvSpPr>
        <p:spPr/>
        <p:txBody>
          <a:bodyPr>
            <a:normAutofit fontScale="85000" lnSpcReduction="20000"/>
          </a:bodyPr>
          <a:lstStyle/>
          <a:p>
            <a:r>
              <a:rPr lang="en-US" dirty="0"/>
              <a:t>There shall be an executive committee of the general board, consisting of the officers of the board and and one representative from each episcopal district.</a:t>
            </a:r>
          </a:p>
          <a:p>
            <a:r>
              <a:rPr lang="en-US" dirty="0"/>
              <a:t>Even numbered districts shall furnish the ministerial representatives and odd numbered districts shall furnish the lay representatives on the executive committee. The order of ministerial and lay representation shall rotate each </a:t>
            </a:r>
            <a:r>
              <a:rPr lang="en-US" dirty="0" err="1"/>
              <a:t>quadrennium</a:t>
            </a:r>
            <a:r>
              <a:rPr lang="en-US" dirty="0"/>
              <a:t>. </a:t>
            </a:r>
          </a:p>
          <a:p>
            <a:r>
              <a:rPr lang="en-US" dirty="0"/>
              <a:t>No action of the executive committee shall be final until approved by the general board. </a:t>
            </a:r>
          </a:p>
          <a:p>
            <a:r>
              <a:rPr lang="en-US" dirty="0"/>
              <a:t>The executive committee shall meet at the call of the chairperson or a majority of the membership and shall act for the general board.  The committee shall not take any action contrary to or in conflict with any policy of the general board. </a:t>
            </a:r>
          </a:p>
          <a:p>
            <a:r>
              <a:rPr lang="en-US" dirty="0"/>
              <a:t>The general board has the authority to reverse any action of the executive committee on a majority vote.</a:t>
            </a:r>
          </a:p>
        </p:txBody>
      </p:sp>
    </p:spTree>
    <p:extLst>
      <p:ext uri="{BB962C8B-B14F-4D97-AF65-F5344CB8AC3E}">
        <p14:creationId xmlns:p14="http://schemas.microsoft.com/office/powerpoint/2010/main" val="155317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Standing commissions</a:t>
            </a:r>
          </a:p>
        </p:txBody>
      </p:sp>
      <p:sp>
        <p:nvSpPr>
          <p:cNvPr id="3" name="Content Placeholder 2"/>
          <p:cNvSpPr>
            <a:spLocks noGrp="1"/>
          </p:cNvSpPr>
          <p:nvPr>
            <p:ph sz="quarter" idx="13"/>
          </p:nvPr>
        </p:nvSpPr>
        <p:spPr>
          <a:xfrm>
            <a:off x="685800" y="1995054"/>
            <a:ext cx="10394707" cy="3379531"/>
          </a:xfrm>
        </p:spPr>
        <p:txBody>
          <a:bodyPr>
            <a:normAutofit lnSpcReduction="10000"/>
          </a:bodyPr>
          <a:lstStyle/>
          <a:p>
            <a:pPr algn="ctr"/>
            <a:r>
              <a:rPr lang="en-US" sz="2800" dirty="0"/>
              <a:t>THE GENERAL BOARD THORUGH ITS STANDING COMMISSIONS IN ITS DISCRETION MAY GIVE ADVICE OR INSTRUCTION, AMEND AND PASS UPON THE MANAGEMENT AND CONDUCT OF ANY AND ALL GENERAL AND CONNECTIONAL OFFICERS. </a:t>
            </a:r>
          </a:p>
          <a:p>
            <a:pPr algn="ctr"/>
            <a:r>
              <a:rPr lang="en-US" sz="2800" dirty="0"/>
              <a:t>Regular MEETINGS </a:t>
            </a:r>
          </a:p>
          <a:p>
            <a:pPr algn="ctr"/>
            <a:r>
              <a:rPr lang="en-US" sz="2800" dirty="0" err="1"/>
              <a:t>RESpONSIBILITIES</a:t>
            </a:r>
            <a:endParaRPr lang="en-US" dirty="0"/>
          </a:p>
          <a:p>
            <a:endParaRPr lang="en-US" dirty="0"/>
          </a:p>
        </p:txBody>
      </p:sp>
    </p:spTree>
    <p:extLst>
      <p:ext uri="{BB962C8B-B14F-4D97-AF65-F5344CB8AC3E}">
        <p14:creationId xmlns:p14="http://schemas.microsoft.com/office/powerpoint/2010/main" val="107608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DUTIES OF THE GENERAL BOARD</a:t>
            </a:r>
          </a:p>
        </p:txBody>
      </p:sp>
      <p:sp>
        <p:nvSpPr>
          <p:cNvPr id="3" name="Content Placeholder 2"/>
          <p:cNvSpPr>
            <a:spLocks noGrp="1"/>
          </p:cNvSpPr>
          <p:nvPr>
            <p:ph sz="quarter" idx="13"/>
          </p:nvPr>
        </p:nvSpPr>
        <p:spPr/>
        <p:txBody>
          <a:bodyPr>
            <a:normAutofit/>
          </a:bodyPr>
          <a:lstStyle/>
          <a:p>
            <a:pPr algn="ctr"/>
            <a:r>
              <a:rPr lang="en-US" sz="3600" dirty="0"/>
              <a:t>There Are A List of duties Outlined in the doctrine &amp; discipline of the </a:t>
            </a:r>
            <a:r>
              <a:rPr lang="en-US" sz="3600" dirty="0" err="1"/>
              <a:t>african</a:t>
            </a:r>
            <a:r>
              <a:rPr lang="en-US" sz="3600" dirty="0"/>
              <a:t> </a:t>
            </a:r>
            <a:r>
              <a:rPr lang="en-US" sz="3600" dirty="0" err="1"/>
              <a:t>methodist</a:t>
            </a:r>
            <a:r>
              <a:rPr lang="en-US" sz="3600" dirty="0"/>
              <a:t> episcopal church. </a:t>
            </a:r>
          </a:p>
        </p:txBody>
      </p:sp>
    </p:spTree>
    <p:extLst>
      <p:ext uri="{BB962C8B-B14F-4D97-AF65-F5344CB8AC3E}">
        <p14:creationId xmlns:p14="http://schemas.microsoft.com/office/powerpoint/2010/main" val="116700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Rules of the general board </a:t>
            </a:r>
          </a:p>
        </p:txBody>
      </p:sp>
      <p:sp>
        <p:nvSpPr>
          <p:cNvPr id="3" name="Content Placeholder 2"/>
          <p:cNvSpPr>
            <a:spLocks noGrp="1"/>
          </p:cNvSpPr>
          <p:nvPr>
            <p:ph sz="quarter" idx="13"/>
          </p:nvPr>
        </p:nvSpPr>
        <p:spPr/>
        <p:txBody>
          <a:bodyPr>
            <a:normAutofit/>
          </a:bodyPr>
          <a:lstStyle/>
          <a:p>
            <a:pPr algn="ctr"/>
            <a:r>
              <a:rPr lang="en-US" sz="3200" dirty="0"/>
              <a:t>The General Board’s operation is based on a set of rules that have been developed with generally accepted interpretations and constructions of our established polity, customs, tenets, and traditions of                   African Methodism. </a:t>
            </a:r>
          </a:p>
        </p:txBody>
      </p:sp>
    </p:spTree>
    <p:extLst>
      <p:ext uri="{BB962C8B-B14F-4D97-AF65-F5344CB8AC3E}">
        <p14:creationId xmlns:p14="http://schemas.microsoft.com/office/powerpoint/2010/main" val="199732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15661"/>
            <a:ext cx="10396882" cy="1151965"/>
          </a:xfrm>
        </p:spPr>
        <p:txBody>
          <a:bodyPr/>
          <a:lstStyle/>
          <a:p>
            <a:pPr algn="ctr"/>
            <a:r>
              <a:rPr lang="en-US" dirty="0"/>
              <a:t>Financial considerations</a:t>
            </a:r>
          </a:p>
        </p:txBody>
      </p:sp>
    </p:spTree>
    <p:extLst>
      <p:ext uri="{BB962C8B-B14F-4D97-AF65-F5344CB8AC3E}">
        <p14:creationId xmlns:p14="http://schemas.microsoft.com/office/powerpoint/2010/main" val="427759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75846"/>
            <a:ext cx="10394706" cy="1569513"/>
          </a:xfrm>
        </p:spPr>
        <p:txBody>
          <a:bodyPr>
            <a:normAutofit fontScale="90000"/>
          </a:bodyPr>
          <a:lstStyle/>
          <a:p>
            <a:br>
              <a:rPr lang="en-US" dirty="0"/>
            </a:br>
            <a:r>
              <a:rPr lang="en-US" dirty="0"/>
              <a:t>My Experiences</a:t>
            </a:r>
            <a:br>
              <a:rPr lang="en-US" dirty="0"/>
            </a:br>
            <a:br>
              <a:rPr lang="en-US" dirty="0"/>
            </a:b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63" y="2198075"/>
            <a:ext cx="2367391" cy="3112477"/>
          </a:xfrm>
          <a:prstGeom prst="rect">
            <a:avLst/>
          </a:prstGeom>
          <a:ln w="228600" cap="sq" cmpd="thickThin">
            <a:solidFill>
              <a:srgbClr val="000000"/>
            </a:solidFill>
            <a:prstDash val="solid"/>
            <a:miter lim="800000"/>
          </a:ln>
          <a:effectLst>
            <a:innerShdw blurRad="76200">
              <a:srgbClr val="000000"/>
            </a:inn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378" y="2246433"/>
            <a:ext cx="2354984" cy="3015762"/>
          </a:xfrm>
          <a:prstGeom prst="rect">
            <a:avLst/>
          </a:prstGeom>
          <a:ln w="228600" cap="sq" cmpd="thickThin">
            <a:solidFill>
              <a:srgbClr val="000000"/>
            </a:solidFill>
            <a:prstDash val="solid"/>
            <a:miter lim="800000"/>
          </a:ln>
          <a:effectLst>
            <a:innerShdw blurRad="76200">
              <a:srgbClr val="000000"/>
            </a:innerShdw>
          </a:effectLst>
        </p:spPr>
      </p:pic>
      <p:sp>
        <p:nvSpPr>
          <p:cNvPr id="13" name="TextBox 12"/>
          <p:cNvSpPr txBox="1"/>
          <p:nvPr/>
        </p:nvSpPr>
        <p:spPr>
          <a:xfrm>
            <a:off x="3464847" y="2417883"/>
            <a:ext cx="4870938" cy="2554545"/>
          </a:xfrm>
          <a:prstGeom prst="rect">
            <a:avLst/>
          </a:prstGeom>
          <a:noFill/>
        </p:spPr>
        <p:txBody>
          <a:bodyPr wrap="square" rtlCol="0">
            <a:spAutoFit/>
          </a:bodyPr>
          <a:lstStyle/>
          <a:p>
            <a:pPr algn="ctr"/>
            <a:r>
              <a:rPr lang="en-US" sz="4000" dirty="0">
                <a:solidFill>
                  <a:schemeClr val="accent1"/>
                </a:solidFill>
              </a:rPr>
              <a:t>CHICAGO, IL - 2016</a:t>
            </a:r>
            <a:br>
              <a:rPr lang="en-US" sz="4000" dirty="0">
                <a:solidFill>
                  <a:schemeClr val="accent1"/>
                </a:solidFill>
              </a:rPr>
            </a:br>
            <a:r>
              <a:rPr lang="en-US" sz="4000" dirty="0">
                <a:solidFill>
                  <a:schemeClr val="accent1"/>
                </a:solidFill>
              </a:rPr>
              <a:t>LOS ANGELES, CA – 2017       </a:t>
            </a:r>
          </a:p>
          <a:p>
            <a:pPr algn="ctr"/>
            <a:r>
              <a:rPr lang="en-US" sz="4000" dirty="0">
                <a:solidFill>
                  <a:schemeClr val="accent1"/>
                </a:solidFill>
              </a:rPr>
              <a:t>ATLANTA, GA – 2018</a:t>
            </a:r>
          </a:p>
          <a:p>
            <a:pPr algn="ctr"/>
            <a:r>
              <a:rPr lang="en-US" sz="4000" dirty="0">
                <a:solidFill>
                  <a:schemeClr val="accent1"/>
                </a:solidFill>
              </a:rPr>
              <a:t>BIRMINGHAM, AL –2019</a:t>
            </a:r>
          </a:p>
        </p:txBody>
      </p:sp>
    </p:spTree>
    <p:extLst>
      <p:ext uri="{BB962C8B-B14F-4D97-AF65-F5344CB8AC3E}">
        <p14:creationId xmlns:p14="http://schemas.microsoft.com/office/powerpoint/2010/main" val="1333878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the general board? </a:t>
            </a:r>
          </a:p>
        </p:txBody>
      </p:sp>
      <p:sp>
        <p:nvSpPr>
          <p:cNvPr id="3" name="Content Placeholder 2"/>
          <p:cNvSpPr>
            <a:spLocks noGrp="1"/>
          </p:cNvSpPr>
          <p:nvPr>
            <p:ph sz="quarter" idx="13"/>
          </p:nvPr>
        </p:nvSpPr>
        <p:spPr>
          <a:xfrm>
            <a:off x="115785" y="2099022"/>
            <a:ext cx="7313715" cy="3311189"/>
          </a:xfrm>
        </p:spPr>
        <p:txBody>
          <a:bodyPr>
            <a:normAutofit fontScale="92500" lnSpcReduction="20000"/>
          </a:bodyPr>
          <a:lstStyle/>
          <a:p>
            <a:pPr algn="ctr"/>
            <a:r>
              <a:rPr lang="en-US" sz="3600" dirty="0"/>
              <a:t>The General Board is the Administrative arm of the </a:t>
            </a:r>
            <a:r>
              <a:rPr lang="en-US" sz="3600" dirty="0" err="1"/>
              <a:t>african</a:t>
            </a:r>
            <a:r>
              <a:rPr lang="en-US" sz="3600" dirty="0"/>
              <a:t> </a:t>
            </a:r>
            <a:r>
              <a:rPr lang="en-US" sz="3600" dirty="0" err="1"/>
              <a:t>methodist</a:t>
            </a:r>
            <a:r>
              <a:rPr lang="en-US" sz="3600" dirty="0"/>
              <a:t> episcopal church, working with and on behalf of the board of incorporators and the council of bishops.</a:t>
            </a:r>
          </a:p>
        </p:txBody>
      </p:sp>
      <p:pic>
        <p:nvPicPr>
          <p:cNvPr id="4" name="Picture 3"/>
          <p:cNvPicPr>
            <a:picLocks noChangeAspect="1"/>
          </p:cNvPicPr>
          <p:nvPr/>
        </p:nvPicPr>
        <p:blipFill>
          <a:blip r:embed="rId3"/>
          <a:stretch>
            <a:fillRect/>
          </a:stretch>
        </p:blipFill>
        <p:spPr>
          <a:xfrm>
            <a:off x="7272339" y="2099021"/>
            <a:ext cx="4214640" cy="331118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4004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799"/>
            <a:ext cx="10396882" cy="4554415"/>
          </a:xfrm>
        </p:spPr>
        <p:txBody>
          <a:bodyPr/>
          <a:lstStyle/>
          <a:p>
            <a:pPr algn="ctr"/>
            <a:r>
              <a:rPr lang="en-US" dirty="0"/>
              <a:t>QUESTIONS????</a:t>
            </a:r>
          </a:p>
        </p:txBody>
      </p:sp>
    </p:spTree>
    <p:extLst>
      <p:ext uri="{BB962C8B-B14F-4D97-AF65-F5344CB8AC3E}">
        <p14:creationId xmlns:p14="http://schemas.microsoft.com/office/powerpoint/2010/main" val="398440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3771222257"/>
              </p:ext>
            </p:extLst>
          </p:nvPr>
        </p:nvGraphicFramePr>
        <p:xfrm>
          <a:off x="263771" y="175846"/>
          <a:ext cx="7464668" cy="530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570177" y="1002324"/>
            <a:ext cx="3921369" cy="3477875"/>
          </a:xfrm>
          <a:prstGeom prst="rect">
            <a:avLst/>
          </a:prstGeom>
          <a:noFill/>
        </p:spPr>
        <p:txBody>
          <a:bodyPr wrap="square" rtlCol="0">
            <a:spAutoFit/>
          </a:bodyPr>
          <a:lstStyle/>
          <a:p>
            <a:pPr algn="ctr"/>
            <a:r>
              <a:rPr lang="en-US" sz="4400" dirty="0">
                <a:solidFill>
                  <a:srgbClr val="002060"/>
                </a:solidFill>
              </a:rPr>
              <a:t>ORGANIZATIONAL SRUCTURE OF </a:t>
            </a:r>
          </a:p>
          <a:p>
            <a:pPr algn="ctr"/>
            <a:r>
              <a:rPr lang="en-US" sz="4400" dirty="0">
                <a:solidFill>
                  <a:srgbClr val="002060"/>
                </a:solidFill>
              </a:rPr>
              <a:t>GENERAL &amp; CONNECTIONAL DIVISIONS</a:t>
            </a:r>
          </a:p>
        </p:txBody>
      </p:sp>
    </p:spTree>
    <p:extLst>
      <p:ext uri="{BB962C8B-B14F-4D97-AF65-F5344CB8AC3E}">
        <p14:creationId xmlns:p14="http://schemas.microsoft.com/office/powerpoint/2010/main" val="67573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4515592"/>
          </a:xfrm>
        </p:spPr>
        <p:txBody>
          <a:bodyPr/>
          <a:lstStyle/>
          <a:p>
            <a:pPr algn="ctr"/>
            <a:br>
              <a:rPr lang="en-US" dirty="0"/>
            </a:br>
            <a:r>
              <a:rPr lang="en-US" dirty="0"/>
              <a:t>The genesis of the general board</a:t>
            </a:r>
            <a:br>
              <a:rPr lang="en-US" dirty="0"/>
            </a:br>
            <a:endParaRPr lang="en-US" dirty="0"/>
          </a:p>
        </p:txBody>
      </p:sp>
    </p:spTree>
    <p:extLst>
      <p:ext uri="{BB962C8B-B14F-4D97-AF65-F5344CB8AC3E}">
        <p14:creationId xmlns:p14="http://schemas.microsoft.com/office/powerpoint/2010/main" val="156045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 STARTED largely because of THIS</a:t>
            </a: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4389" y="1626921"/>
            <a:ext cx="10379033" cy="3800104"/>
          </a:xfrm>
        </p:spPr>
      </p:pic>
    </p:spTree>
    <p:extLst>
      <p:ext uri="{BB962C8B-B14F-4D97-AF65-F5344CB8AC3E}">
        <p14:creationId xmlns:p14="http://schemas.microsoft.com/office/powerpoint/2010/main" val="148872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679" y="439615"/>
            <a:ext cx="10394706" cy="1151965"/>
          </a:xfrm>
        </p:spPr>
        <p:txBody>
          <a:bodyPr/>
          <a:lstStyle/>
          <a:p>
            <a:r>
              <a:rPr lang="en-US" dirty="0"/>
              <a:t>IMPORTANT NOTES</a:t>
            </a:r>
          </a:p>
        </p:txBody>
      </p:sp>
      <p:sp>
        <p:nvSpPr>
          <p:cNvPr id="4" name="Text Placeholder 3"/>
          <p:cNvSpPr>
            <a:spLocks noGrp="1"/>
          </p:cNvSpPr>
          <p:nvPr>
            <p:ph type="body" sz="half" idx="15"/>
          </p:nvPr>
        </p:nvSpPr>
        <p:spPr>
          <a:xfrm>
            <a:off x="685801" y="2081518"/>
            <a:ext cx="3542289" cy="2734928"/>
          </a:xfrm>
        </p:spPr>
        <p:txBody>
          <a:bodyPr/>
          <a:lstStyle/>
          <a:p>
            <a:r>
              <a:rPr lang="en-US" sz="3200" dirty="0">
                <a:solidFill>
                  <a:schemeClr val="accent1"/>
                </a:solidFill>
              </a:rPr>
              <a:t>”The BROTHERHOOD”</a:t>
            </a:r>
          </a:p>
          <a:p>
            <a:endParaRPr lang="en-US" dirty="0"/>
          </a:p>
        </p:txBody>
      </p:sp>
      <p:sp>
        <p:nvSpPr>
          <p:cNvPr id="6" name="Text Placeholder 5"/>
          <p:cNvSpPr>
            <a:spLocks noGrp="1"/>
          </p:cNvSpPr>
          <p:nvPr>
            <p:ph type="body" sz="half" idx="16"/>
          </p:nvPr>
        </p:nvSpPr>
        <p:spPr>
          <a:xfrm>
            <a:off x="4228091" y="2096729"/>
            <a:ext cx="3649166" cy="2734928"/>
          </a:xfrm>
        </p:spPr>
        <p:txBody>
          <a:bodyPr>
            <a:normAutofit fontScale="92500"/>
          </a:bodyPr>
          <a:lstStyle/>
          <a:p>
            <a:endParaRPr lang="en-US" sz="2800" dirty="0">
              <a:solidFill>
                <a:schemeClr val="accent1"/>
              </a:solidFill>
            </a:endParaRPr>
          </a:p>
          <a:p>
            <a:endParaRPr lang="en-US" sz="1200" dirty="0">
              <a:solidFill>
                <a:schemeClr val="accent1"/>
              </a:solidFill>
            </a:endParaRPr>
          </a:p>
          <a:p>
            <a:r>
              <a:rPr lang="en-US" sz="3200" dirty="0">
                <a:solidFill>
                  <a:schemeClr val="accent1"/>
                </a:solidFill>
              </a:rPr>
              <a:t>1956</a:t>
            </a:r>
          </a:p>
          <a:p>
            <a:r>
              <a:rPr lang="en-US" sz="3200" dirty="0">
                <a:solidFill>
                  <a:schemeClr val="accent1"/>
                </a:solidFill>
              </a:rPr>
              <a:t> General Conference </a:t>
            </a:r>
          </a:p>
          <a:p>
            <a:endParaRPr lang="en-US" dirty="0"/>
          </a:p>
        </p:txBody>
      </p:sp>
      <p:sp>
        <p:nvSpPr>
          <p:cNvPr id="8" name="Text Placeholder 7"/>
          <p:cNvSpPr>
            <a:spLocks noGrp="1"/>
          </p:cNvSpPr>
          <p:nvPr>
            <p:ph type="body" sz="half" idx="17"/>
          </p:nvPr>
        </p:nvSpPr>
        <p:spPr>
          <a:xfrm>
            <a:off x="7877257" y="4141177"/>
            <a:ext cx="3310128" cy="794021"/>
          </a:xfrm>
        </p:spPr>
        <p:txBody>
          <a:bodyPr>
            <a:normAutofit fontScale="25000" lnSpcReduction="20000"/>
          </a:bodyPr>
          <a:lstStyle/>
          <a:p>
            <a:endParaRPr lang="en-US" sz="2800" dirty="0">
              <a:solidFill>
                <a:schemeClr val="accent1"/>
              </a:solidFill>
            </a:endParaRPr>
          </a:p>
          <a:p>
            <a:endParaRPr lang="en-US" sz="2800" dirty="0">
              <a:solidFill>
                <a:schemeClr val="accent1"/>
              </a:solidFill>
            </a:endParaRPr>
          </a:p>
          <a:p>
            <a:endParaRPr lang="en-US" sz="2800" dirty="0">
              <a:solidFill>
                <a:schemeClr val="accent1"/>
              </a:solidFill>
            </a:endParaRPr>
          </a:p>
          <a:p>
            <a:r>
              <a:rPr lang="en-US" sz="12800" dirty="0">
                <a:solidFill>
                  <a:schemeClr val="accent1"/>
                </a:solidFill>
              </a:rPr>
              <a:t>“Four &amp; No More”</a:t>
            </a:r>
          </a:p>
          <a:p>
            <a:endParaRPr lang="en-US" dirty="0"/>
          </a:p>
        </p:txBody>
      </p:sp>
    </p:spTree>
    <p:extLst>
      <p:ext uri="{BB962C8B-B14F-4D97-AF65-F5344CB8AC3E}">
        <p14:creationId xmlns:p14="http://schemas.microsoft.com/office/powerpoint/2010/main" val="181825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53" y="2383971"/>
            <a:ext cx="10396882" cy="1151965"/>
          </a:xfrm>
        </p:spPr>
        <p:txBody>
          <a:bodyPr/>
          <a:lstStyle/>
          <a:p>
            <a:pPr algn="ctr"/>
            <a:r>
              <a:rPr lang="en-US"/>
              <a:t>THE role of the general board</a:t>
            </a:r>
          </a:p>
        </p:txBody>
      </p:sp>
    </p:spTree>
    <p:extLst>
      <p:ext uri="{BB962C8B-B14F-4D97-AF65-F5344CB8AC3E}">
        <p14:creationId xmlns:p14="http://schemas.microsoft.com/office/powerpoint/2010/main" val="14874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of the General board</a:t>
            </a:r>
          </a:p>
        </p:txBody>
      </p:sp>
      <p:sp>
        <p:nvSpPr>
          <p:cNvPr id="3" name="Content Placeholder 2"/>
          <p:cNvSpPr>
            <a:spLocks noGrp="1"/>
          </p:cNvSpPr>
          <p:nvPr>
            <p:ph sz="quarter" idx="13"/>
          </p:nvPr>
        </p:nvSpPr>
        <p:spPr>
          <a:xfrm>
            <a:off x="171451" y="2072360"/>
            <a:ext cx="3886200" cy="3311189"/>
          </a:xfrm>
        </p:spPr>
        <p:txBody>
          <a:bodyPr/>
          <a:lstStyle/>
          <a:p>
            <a:r>
              <a:rPr lang="en-US" dirty="0"/>
              <a:t>Active bishops of the church </a:t>
            </a:r>
          </a:p>
          <a:p>
            <a:r>
              <a:rPr lang="en-US" dirty="0"/>
              <a:t>Executive directors of various departments </a:t>
            </a:r>
          </a:p>
          <a:p>
            <a:r>
              <a:rPr lang="en-US" dirty="0"/>
              <a:t>Treasurer/chief financial officer </a:t>
            </a:r>
          </a:p>
          <a:p>
            <a:r>
              <a:rPr lang="en-US" dirty="0"/>
              <a:t>General secretary/chief information officer </a:t>
            </a:r>
          </a:p>
        </p:txBody>
      </p:sp>
      <p:sp>
        <p:nvSpPr>
          <p:cNvPr id="4" name="Content Placeholder 2"/>
          <p:cNvSpPr txBox="1">
            <a:spLocks/>
          </p:cNvSpPr>
          <p:nvPr/>
        </p:nvSpPr>
        <p:spPr>
          <a:xfrm>
            <a:off x="4140995" y="2072360"/>
            <a:ext cx="3886200" cy="331118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a:t>5 Representatives from each episcopal district</a:t>
            </a:r>
          </a:p>
          <a:p>
            <a:pPr lvl="1"/>
            <a:r>
              <a:rPr lang="en-US" dirty="0"/>
              <a:t>Even numbered districts shall be represented by 3 minsters and 2 lay members. </a:t>
            </a:r>
          </a:p>
          <a:p>
            <a:pPr lvl="1"/>
            <a:r>
              <a:rPr lang="en-US" dirty="0"/>
              <a:t>Odd numbered districts shall be represented by 2 ministers and 3 lay.    (2016-2020 </a:t>
            </a:r>
            <a:r>
              <a:rPr lang="en-US" dirty="0" err="1"/>
              <a:t>Quaredrennium</a:t>
            </a:r>
            <a:r>
              <a:rPr lang="en-US" dirty="0"/>
              <a:t>) </a:t>
            </a:r>
          </a:p>
        </p:txBody>
      </p:sp>
      <p:sp>
        <p:nvSpPr>
          <p:cNvPr id="5" name="Content Placeholder 2"/>
          <p:cNvSpPr txBox="1">
            <a:spLocks/>
          </p:cNvSpPr>
          <p:nvPr/>
        </p:nvSpPr>
        <p:spPr>
          <a:xfrm>
            <a:off x="8110539" y="2072360"/>
            <a:ext cx="3190874" cy="3076594"/>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a:t>At least one member of every episcopal district shall be a young adult between the ages of 18-35.</a:t>
            </a:r>
          </a:p>
          <a:p>
            <a:r>
              <a:rPr lang="en-US" dirty="0"/>
              <a:t>The clergy/laity representation  rotates annually</a:t>
            </a:r>
          </a:p>
        </p:txBody>
      </p:sp>
    </p:spTree>
    <p:extLst>
      <p:ext uri="{BB962C8B-B14F-4D97-AF65-F5344CB8AC3E}">
        <p14:creationId xmlns:p14="http://schemas.microsoft.com/office/powerpoint/2010/main" val="31062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of the General board</a:t>
            </a:r>
          </a:p>
        </p:txBody>
      </p:sp>
      <p:sp>
        <p:nvSpPr>
          <p:cNvPr id="3" name="Content Placeholder 2"/>
          <p:cNvSpPr>
            <a:spLocks noGrp="1"/>
          </p:cNvSpPr>
          <p:nvPr>
            <p:ph sz="quarter" idx="13"/>
          </p:nvPr>
        </p:nvSpPr>
        <p:spPr>
          <a:xfrm>
            <a:off x="685801" y="2063396"/>
            <a:ext cx="5257800" cy="3311189"/>
          </a:xfrm>
        </p:spPr>
        <p:txBody>
          <a:bodyPr>
            <a:normAutofit fontScale="92500" lnSpcReduction="20000"/>
          </a:bodyPr>
          <a:lstStyle/>
          <a:p>
            <a:r>
              <a:rPr lang="en-US" dirty="0"/>
              <a:t>The council of Bishops shall nominate ten persons to serve at-large, at least one of whom shall be a young adult between the ages of 18-35. </a:t>
            </a:r>
          </a:p>
          <a:p>
            <a:r>
              <a:rPr lang="en-US" dirty="0"/>
              <a:t>The heads of departments and institutions receiving funds from the general budget shall be ex officio members. They shall sit with the board in its meetings and have the right of the floor without the privilege of making motions or voting.</a:t>
            </a:r>
          </a:p>
        </p:txBody>
      </p:sp>
      <p:pic>
        <p:nvPicPr>
          <p:cNvPr id="4" name="Picture 3"/>
          <p:cNvPicPr>
            <a:picLocks noChangeAspect="1"/>
          </p:cNvPicPr>
          <p:nvPr/>
        </p:nvPicPr>
        <p:blipFill>
          <a:blip r:embed="rId3"/>
          <a:stretch>
            <a:fillRect/>
          </a:stretch>
        </p:blipFill>
        <p:spPr>
          <a:xfrm>
            <a:off x="6057900" y="1949096"/>
            <a:ext cx="5342485" cy="3203404"/>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0017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7363</TotalTime>
  <Words>1606</Words>
  <Application>Microsoft Office PowerPoint</Application>
  <PresentationFormat>Widescreen</PresentationFormat>
  <Paragraphs>151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Impact</vt:lpstr>
      <vt:lpstr>Main Event</vt:lpstr>
      <vt:lpstr>Do you know your church?</vt:lpstr>
      <vt:lpstr>What is the general board? </vt:lpstr>
      <vt:lpstr>PowerPoint Presentation</vt:lpstr>
      <vt:lpstr> The genesis of the general board </vt:lpstr>
      <vt:lpstr>IT STARTED largely because of THIS</vt:lpstr>
      <vt:lpstr>IMPORTANT NOTES</vt:lpstr>
      <vt:lpstr>THE role of the general board</vt:lpstr>
      <vt:lpstr>Composition of the General board</vt:lpstr>
      <vt:lpstr>Composition of the General board</vt:lpstr>
      <vt:lpstr>Officers of the general board</vt:lpstr>
      <vt:lpstr>Commissions of the general board</vt:lpstr>
      <vt:lpstr>Nominating committee </vt:lpstr>
      <vt:lpstr>vacancies</vt:lpstr>
      <vt:lpstr>Executive committee</vt:lpstr>
      <vt:lpstr>Standing commissions</vt:lpstr>
      <vt:lpstr>DUTIES OF THE GENERAL BOARD</vt:lpstr>
      <vt:lpstr>Rules of the general board </vt:lpstr>
      <vt:lpstr>Financial considerations</vt:lpstr>
      <vt:lpstr> My Experiences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church – adult edition</dc:title>
  <dc:creator>Keith Coston Jr.</dc:creator>
  <cp:lastModifiedBy>Cheryl Hammond Hopewell</cp:lastModifiedBy>
  <cp:revision>57</cp:revision>
  <cp:lastPrinted>2019-02-22T23:26:38Z</cp:lastPrinted>
  <dcterms:created xsi:type="dcterms:W3CDTF">2019-01-22T03:09:32Z</dcterms:created>
  <dcterms:modified xsi:type="dcterms:W3CDTF">2019-02-23T16:49:46Z</dcterms:modified>
</cp:coreProperties>
</file>